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0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3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16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9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52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8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8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9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5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3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1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8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0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8E70-EAA2-4B7B-A4F0-B951B9043418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C447FF-8A08-4B46-8541-22BD0E54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2" y="246888"/>
            <a:ext cx="6300216" cy="6300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904" y="246888"/>
            <a:ext cx="64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Матрёшка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3" y="0"/>
            <a:ext cx="102934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5416" y="292608"/>
            <a:ext cx="645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Дымковские игрушки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5889"/>
            <a:ext cx="5685390" cy="4082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90" y="-123444"/>
            <a:ext cx="6506609" cy="40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46553"/>
            <a:ext cx="10051822" cy="67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-118872"/>
            <a:ext cx="9134856" cy="68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6600" cy="3276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10" y="0"/>
            <a:ext cx="3916590" cy="3136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93" y="3364991"/>
            <a:ext cx="4947307" cy="3209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83" y="3029463"/>
            <a:ext cx="2570988" cy="3828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2" y="3292608"/>
            <a:ext cx="2674044" cy="3565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8605" y="658368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Филимоновские</a:t>
            </a:r>
            <a:r>
              <a:rPr lang="ru-RU" sz="3200" b="1" dirty="0" smtClean="0">
                <a:solidFill>
                  <a:srgbClr val="C00000"/>
                </a:solidFill>
              </a:rPr>
              <a:t> игрушки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b="14000"/>
          <a:stretch/>
        </p:blipFill>
        <p:spPr>
          <a:xfrm>
            <a:off x="0" y="256032"/>
            <a:ext cx="12230063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78" y="1468685"/>
            <a:ext cx="4413086" cy="5389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468686"/>
            <a:ext cx="3854610" cy="5389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3824" y="667512"/>
            <a:ext cx="544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Тряпичные куклы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966"/>
            <a:ext cx="12192000" cy="61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7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Garnushev</dc:creator>
  <cp:lastModifiedBy>Garnushev</cp:lastModifiedBy>
  <cp:revision>3</cp:revision>
  <dcterms:created xsi:type="dcterms:W3CDTF">2021-03-21T12:43:19Z</dcterms:created>
  <dcterms:modified xsi:type="dcterms:W3CDTF">2021-03-21T13:05:54Z</dcterms:modified>
</cp:coreProperties>
</file>