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4" r:id="rId11"/>
    <p:sldId id="265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41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hiza\Desktop\&#1053;&#1086;&#1074;&#1072;&#1103;%20&#1087;&#1072;&#1087;&#1082;&#1072;\100APPLE\&#1076;&#1077;&#1090;&#1089;&#1082;&#1072;&#1103;%20-%20&#1087;&#1077;&#1089;&#1077;&#1085;&#1082;&#1072;%20&#1087;&#1088;&#1086;%20&#1083;&#1077;&#1090;&#1086;%20(www.hotplayer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dirty="0" smtClean="0"/>
              <a:t>Отчет о лете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hiza\Desktop\Новая папка\1621554442_24-phonoteka_org-p-leto-fon-vektor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86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562762">
            <a:off x="47619" y="1571090"/>
            <a:ext cx="6597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 лете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66124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Бердяева С.А.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58100" y="6309320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детская - песенка про лето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C:\Users\shiza\Desktop\Новая папка\1614791383_60-p-fon-dlya-vospitatelya-detskogo-sada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5" name="Picture 9" descr="C:\Users\shiza\Desktop\Новая папка\100APPLE\LOOC4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960440" cy="5280586"/>
          </a:xfrm>
          <a:prstGeom prst="rect">
            <a:avLst/>
          </a:prstGeom>
          <a:noFill/>
        </p:spPr>
      </p:pic>
      <p:pic>
        <p:nvPicPr>
          <p:cNvPr id="9226" name="Picture 10" descr="C:\Users\shiza\Desktop\Новая папка\100APPLE\TXKJ5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059678" cy="54129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shiza\Desktop\Новая папка\1615816207_17-p-fon-fe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shiza\Desktop\Новая папка\100APPLE\XTRC7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59132" cy="5145509"/>
          </a:xfrm>
          <a:prstGeom prst="rect">
            <a:avLst/>
          </a:prstGeom>
          <a:noFill/>
        </p:spPr>
      </p:pic>
      <p:pic>
        <p:nvPicPr>
          <p:cNvPr id="10244" name="Picture 4" descr="C:\Users\shiza\Desktop\Новая папка\100APPLE\VSCQ0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4381053" cy="58414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shiza\Desktop\Новая папка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937104" cy="7605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shiza\Desktop\Новая папка\100APPLE\HFOC4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shiza\Desktop\Новая папка\1606682306_3-p-foni-dlya-prezentatsii-po-teatru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0115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shiza\Desktop\Новая папка\100APPLE\HCNQ2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21431"/>
            <a:ext cx="3852428" cy="5136569"/>
          </a:xfrm>
          <a:prstGeom prst="rect">
            <a:avLst/>
          </a:prstGeom>
          <a:noFill/>
        </p:spPr>
      </p:pic>
      <p:pic>
        <p:nvPicPr>
          <p:cNvPr id="12293" name="Picture 5" descr="C:\Users\shiza\Desktop\Новая папка\100APPLE\NYSG4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4109610" cy="54794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hiza\Desktop\Новая папка\Prezentaciya-Microsoft-PowerPoin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shiza\Desktop\Новая папка\100APPLE\HFNB1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7272808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shiza\Desktop\Новая папка\titul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hiza\Desktop\Новая папка\1613514075_66-p-fon-dlya-prezentatsii-na-temu-zozh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shiza\Desktop\Новая папка\100APPLE\ABAU5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30117" cy="5256584"/>
          </a:xfrm>
          <a:prstGeom prst="rect">
            <a:avLst/>
          </a:prstGeom>
          <a:noFill/>
        </p:spPr>
      </p:pic>
      <p:pic>
        <p:nvPicPr>
          <p:cNvPr id="2052" name="Picture 4" descr="C:\Users\shiza\Desktop\Новая папка\100APPLE\WDPS1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454153" cy="3330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hiza\Desktop\Новая папка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hiza\Desktop\Новая папка\BQOS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536504" cy="6048674"/>
          </a:xfrm>
          <a:prstGeom prst="rect">
            <a:avLst/>
          </a:prstGeom>
          <a:noFill/>
        </p:spPr>
      </p:pic>
      <p:pic>
        <p:nvPicPr>
          <p:cNvPr id="3075" name="Picture 3" descr="C:\Users\shiza\Desktop\Новая папка\100APPLE\NCAV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510391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shiza\Desktop\Новая папка\1625218943_47-kartinkin-com-p-fon-dlya-futbolnoi-afishi-krasivie-foni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hiza\Desktop\Новая папка\100APPLE\LIWQ8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4344553" cy="5792738"/>
          </a:xfrm>
          <a:prstGeom prst="rect">
            <a:avLst/>
          </a:prstGeom>
          <a:noFill/>
        </p:spPr>
      </p:pic>
      <p:pic>
        <p:nvPicPr>
          <p:cNvPr id="4100" name="Picture 4" descr="C:\Users\shiza\Desktop\Новая папка\100APPLE\QYRO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528392" cy="47045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shiza\Desktop\Новая папка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hiza\Desktop\Новая папка\100APPLE\OCLR6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5499874" cy="3096344"/>
          </a:xfrm>
          <a:prstGeom prst="rect">
            <a:avLst/>
          </a:prstGeom>
          <a:noFill/>
        </p:spPr>
      </p:pic>
      <p:pic>
        <p:nvPicPr>
          <p:cNvPr id="8195" name="Picture 3" descr="C:\Users\shiza\Desktop\Новая папка\100APPLE\BYLP0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32724"/>
            <a:ext cx="3752801" cy="50037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hiza\Desktop\Новая папка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hiza\Desktop\Новая папка\100APPLE\FNUZ4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3445583" cy="4608512"/>
          </a:xfrm>
          <a:prstGeom prst="rect">
            <a:avLst/>
          </a:prstGeom>
          <a:noFill/>
        </p:spPr>
      </p:pic>
      <p:pic>
        <p:nvPicPr>
          <p:cNvPr id="5123" name="Picture 3" descr="C:\Users\shiza\Desktop\Новая папка\100APPLE\TWZG5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94243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hiza\Desktop\Новая папка\1610813916_5-p-fon-dlya-prezentatsii-pdd-detyam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hiza\Desktop\Новая папка\100APPLE\SLJX4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881755" cy="5175673"/>
          </a:xfrm>
          <a:prstGeom prst="rect">
            <a:avLst/>
          </a:prstGeom>
          <a:noFill/>
        </p:spPr>
      </p:pic>
      <p:pic>
        <p:nvPicPr>
          <p:cNvPr id="6147" name="Picture 3" descr="C:\Users\shiza\Desktop\Новая папка\100APPLE\IBPD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4583832" cy="6111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shiza\Desktop\Новая папка\pngtree-cartoon-style-fire-safety-small-knowledge-display-board-background-material-image_16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09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shiza\Desktop\Новая папка\100APPLE\LUEI3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032448" cy="3417329"/>
          </a:xfrm>
          <a:prstGeom prst="rect">
            <a:avLst/>
          </a:prstGeom>
          <a:noFill/>
        </p:spPr>
      </p:pic>
      <p:pic>
        <p:nvPicPr>
          <p:cNvPr id="7172" name="Picture 4" descr="C:\Users\shiza\Desktop\Новая папка\100APPLE\CANW7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4972690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shiza\Desktop\Новая папка\konkurs-risu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11024096" cy="7317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C:\Users\shiza\Desktop\Новая папка\YJMW0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8128000" cy="3181350"/>
          </a:xfrm>
          <a:prstGeom prst="rect">
            <a:avLst/>
          </a:prstGeom>
          <a:noFill/>
        </p:spPr>
      </p:pic>
      <p:pic>
        <p:nvPicPr>
          <p:cNvPr id="11269" name="Picture 5" descr="C:\Users\shiza\Desktop\Новая папка\100APPLE\RAKO5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0648"/>
            <a:ext cx="4788024" cy="31393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</TotalTime>
  <Words>13</Words>
  <Application>Microsoft Office PowerPoint</Application>
  <PresentationFormat>Экран (4:3)</PresentationFormat>
  <Paragraphs>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Отчет о лете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shiza</dc:creator>
  <cp:lastModifiedBy>shiza</cp:lastModifiedBy>
  <cp:revision>15</cp:revision>
  <dcterms:created xsi:type="dcterms:W3CDTF">2021-08-19T15:29:42Z</dcterms:created>
  <dcterms:modified xsi:type="dcterms:W3CDTF">2021-08-20T06:45:52Z</dcterms:modified>
</cp:coreProperties>
</file>