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6" r:id="rId10"/>
    <p:sldId id="264" r:id="rId11"/>
    <p:sldId id="265" r:id="rId12"/>
    <p:sldId id="268" r:id="rId13"/>
    <p:sldId id="267" r:id="rId14"/>
    <p:sldId id="269" r:id="rId15"/>
    <p:sldId id="272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2514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4FD9207-4A4C-431D-B957-4E7978D3C48A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7CCE1B3-6CD1-4698-9B6A-E1C687C80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5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FD9207-4A4C-431D-B957-4E7978D3C48A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CCE1B3-6CD1-4698-9B6A-E1C687C80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4FD9207-4A4C-431D-B957-4E7978D3C48A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CCE1B3-6CD1-4698-9B6A-E1C687C80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FD9207-4A4C-431D-B957-4E7978D3C48A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CCE1B3-6CD1-4698-9B6A-E1C687C80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4FD9207-4A4C-431D-B957-4E7978D3C48A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7CCE1B3-6CD1-4698-9B6A-E1C687C80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5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FD9207-4A4C-431D-B957-4E7978D3C48A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CCE1B3-6CD1-4698-9B6A-E1C687C80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FD9207-4A4C-431D-B957-4E7978D3C48A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CCE1B3-6CD1-4698-9B6A-E1C687C80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FD9207-4A4C-431D-B957-4E7978D3C48A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CCE1B3-6CD1-4698-9B6A-E1C687C80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4FD9207-4A4C-431D-B957-4E7978D3C48A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CCE1B3-6CD1-4698-9B6A-E1C687C80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FD9207-4A4C-431D-B957-4E7978D3C48A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CCE1B3-6CD1-4698-9B6A-E1C687C80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FD9207-4A4C-431D-B957-4E7978D3C48A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CCE1B3-6CD1-4698-9B6A-E1C687C806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5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4FD9207-4A4C-431D-B957-4E7978D3C48A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7CCE1B3-6CD1-4698-9B6A-E1C687C80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5000">
    <p:wedg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hiza\Desktop\&#1053;&#1086;&#1074;&#1072;&#1103;%20&#1087;&#1072;&#1087;&#1082;&#1072;\100APPLE\&#1076;&#1077;&#1090;&#1089;&#1082;&#1072;&#1103;%20-%20&#1087;&#1077;&#1089;&#1077;&#1085;&#1082;&#1072;%20&#1087;&#1088;&#1086;%20&#1083;&#1077;&#1090;&#1086;%20(www.hotplayer.ru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/>
          <a:lstStyle/>
          <a:p>
            <a:r>
              <a:rPr lang="ru-RU" dirty="0" smtClean="0"/>
              <a:t>Отчет о лете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hiza\Desktop\Новая папка\1621554442_24-phonoteka_org-p-leto-fon-vektor-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72865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20562762">
            <a:off x="47619" y="1571090"/>
            <a:ext cx="659768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Отчет о лете</a:t>
            </a:r>
            <a:endParaRPr lang="ru-RU" sz="8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5661248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Воспитатель Бердяева С.А.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758100" y="6309320"/>
            <a:ext cx="27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г.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детская - песенка про лето (www.hotplayer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70400" y="3327400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7" name="Picture 11" descr="C:\Users\shiza\Desktop\Новая папка\1614791383_60-p-fon-dlya-vospitatelya-detskogo-sada-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71014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5" name="Picture 9" descr="C:\Users\shiza\Desktop\Новая папка\100APPLE\LOOC46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3960440" cy="5280586"/>
          </a:xfrm>
          <a:prstGeom prst="rect">
            <a:avLst/>
          </a:prstGeom>
          <a:noFill/>
        </p:spPr>
      </p:pic>
      <p:pic>
        <p:nvPicPr>
          <p:cNvPr id="9226" name="Picture 10" descr="C:\Users\shiza\Desktop\Новая папка\100APPLE\TXKJ58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268760"/>
            <a:ext cx="4059678" cy="541290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C:\Users\shiza\Desktop\Новая папка\1615816207_17-p-fon-fei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84784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C:\Users\shiza\Desktop\Новая папка\100APPLE\XTRC75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3859132" cy="5145509"/>
          </a:xfrm>
          <a:prstGeom prst="rect">
            <a:avLst/>
          </a:prstGeom>
          <a:noFill/>
        </p:spPr>
      </p:pic>
      <p:pic>
        <p:nvPicPr>
          <p:cNvPr id="10244" name="Picture 4" descr="C:\Users\shiza\Desktop\Новая папка\100APPLE\VSCQ01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764704"/>
            <a:ext cx="4381053" cy="584140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shiza\Desktop\Новая папка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0"/>
            <a:ext cx="9937104" cy="76054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shiza\Desktop\Новая папка\100APPLE\HFOC46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340768"/>
            <a:ext cx="6984776" cy="523858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C:\Users\shiza\Desktop\Новая папка\1606682306_3-p-foni-dlya-prezentatsii-po-teatru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640115" cy="72454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shiza\Desktop\Новая папка\100APPLE\HCNQ2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21431"/>
            <a:ext cx="3852428" cy="5136569"/>
          </a:xfrm>
          <a:prstGeom prst="rect">
            <a:avLst/>
          </a:prstGeom>
          <a:noFill/>
        </p:spPr>
      </p:pic>
      <p:pic>
        <p:nvPicPr>
          <p:cNvPr id="12293" name="Picture 5" descr="C:\Users\shiza\Desktop\Новая папка\100APPLE\NYSG4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980728"/>
            <a:ext cx="4109610" cy="547948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shiza\Desktop\Новая папка\Prezentaciya-Microsoft-PowerPoint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shiza\Desktop\Новая папка\100APPLE\HFNB16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938" y="428604"/>
            <a:ext cx="8475348" cy="553834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C:\Users\shiza\Desktop\Новая папка\1615816207_17-p-fon-fei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28924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0"/>
            <a:ext cx="5786446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До свидания лето!</a:t>
            </a:r>
            <a:endParaRPr lang="ru-RU" dirty="0"/>
          </a:p>
        </p:txBody>
      </p:sp>
      <p:pic>
        <p:nvPicPr>
          <p:cNvPr id="7" name="Picture 3" descr="C:\Users\Ольга\Downloads\20210827_0927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57486" y="142852"/>
            <a:ext cx="5456842" cy="2520000"/>
          </a:xfrm>
          <a:prstGeom prst="rect">
            <a:avLst/>
          </a:prstGeom>
          <a:noFill/>
        </p:spPr>
      </p:pic>
      <p:pic>
        <p:nvPicPr>
          <p:cNvPr id="8" name="Picture 4" descr="C:\Users\Ольга\Downloads\20210827_092740 (1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1428736"/>
            <a:ext cx="7239000" cy="3343010"/>
          </a:xfrm>
          <a:prstGeom prst="rect">
            <a:avLst/>
          </a:prstGeom>
          <a:noFill/>
        </p:spPr>
      </p:pic>
      <p:pic>
        <p:nvPicPr>
          <p:cNvPr id="9" name="Picture 2" descr="C:\Users\Ольга\Downloads\20210827_1003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357486" y="3978000"/>
            <a:ext cx="6236392" cy="288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shiza\Desktop\Новая папка\titul_res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shiza\Desktop\Новая папка\1613514075_66-p-fon-dlya-prezentatsii-na-temu-zozh-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shiza\Desktop\Новая папка\100APPLE\ABAU54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0648"/>
            <a:ext cx="3930117" cy="5256584"/>
          </a:xfrm>
          <a:prstGeom prst="rect">
            <a:avLst/>
          </a:prstGeom>
          <a:noFill/>
        </p:spPr>
      </p:pic>
      <p:pic>
        <p:nvPicPr>
          <p:cNvPr id="2052" name="Picture 4" descr="C:\Users\shiza\Desktop\Новая папка\100APPLE\WDPS15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60648"/>
            <a:ext cx="4454153" cy="33301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shiza\Desktop\Новая папка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shiza\Desktop\Новая папка\BQOS0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16632"/>
            <a:ext cx="4536504" cy="6048674"/>
          </a:xfrm>
          <a:prstGeom prst="rect">
            <a:avLst/>
          </a:prstGeom>
          <a:noFill/>
        </p:spPr>
      </p:pic>
      <p:pic>
        <p:nvPicPr>
          <p:cNvPr id="3075" name="Picture 3" descr="C:\Users\shiza\Desktop\Новая папка\100APPLE\NCAV12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3510391" cy="468052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shiza\Desktop\Новая папка\1625218943_47-kartinkin-com-p-fon-dlya-futbolnoi-afishi-krasivie-foni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shiza\Desktop\Новая папка\100APPLE\LIWQ80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4344553" cy="5792738"/>
          </a:xfrm>
          <a:prstGeom prst="rect">
            <a:avLst/>
          </a:prstGeom>
          <a:noFill/>
        </p:spPr>
      </p:pic>
      <p:pic>
        <p:nvPicPr>
          <p:cNvPr id="4100" name="Picture 4" descr="C:\Users\shiza\Desktop\Новая папка\100APPLE\QYRO34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88640"/>
            <a:ext cx="3528392" cy="470452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shiza\Desktop\Новая папка\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shiza\Desktop\Новая папка\100APPLE\OCLR64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5499874" cy="3096344"/>
          </a:xfrm>
          <a:prstGeom prst="rect">
            <a:avLst/>
          </a:prstGeom>
          <a:noFill/>
        </p:spPr>
      </p:pic>
      <p:pic>
        <p:nvPicPr>
          <p:cNvPr id="8195" name="Picture 3" descr="C:\Users\shiza\Desktop\Новая папка\100APPLE\BYLP06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932724"/>
            <a:ext cx="3752801" cy="500373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shiza\Desktop\Новая папка\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9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shiza\Desktop\Новая папка\100APPLE\FNUZ48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04664"/>
            <a:ext cx="3445583" cy="4608512"/>
          </a:xfrm>
          <a:prstGeom prst="rect">
            <a:avLst/>
          </a:prstGeom>
          <a:noFill/>
        </p:spPr>
      </p:pic>
      <p:pic>
        <p:nvPicPr>
          <p:cNvPr id="5123" name="Picture 3" descr="C:\Users\shiza\Desktop\Новая папка\100APPLE\TWZG56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412776"/>
            <a:ext cx="3942438" cy="525658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shiza\Desktop\Новая папка\1610813916_5-p-fon-dlya-prezentatsii-pdd-detyam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shiza\Desktop\Новая папка\100APPLE\SLJX45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3881755" cy="5175673"/>
          </a:xfrm>
          <a:prstGeom prst="rect">
            <a:avLst/>
          </a:prstGeom>
          <a:noFill/>
        </p:spPr>
      </p:pic>
      <p:pic>
        <p:nvPicPr>
          <p:cNvPr id="6147" name="Picture 3" descr="C:\Users\shiza\Desktop\Новая папка\100APPLE\IBPD02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88640"/>
            <a:ext cx="4583832" cy="611177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shiza\Desktop\Новая папка\pngtree-cartoon-style-fire-safety-small-knowledge-display-board-background-material-image_165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7095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shiza\Desktop\Новая папка\100APPLE\LUEI39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4032448" cy="3417329"/>
          </a:xfrm>
          <a:prstGeom prst="rect">
            <a:avLst/>
          </a:prstGeom>
          <a:noFill/>
        </p:spPr>
      </p:pic>
      <p:pic>
        <p:nvPicPr>
          <p:cNvPr id="7172" name="Picture 4" descr="C:\Users\shiza\Desktop\Новая папка\100APPLE\CANW79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60648"/>
            <a:ext cx="4972690" cy="633670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C:\Users\shiza\Desktop\Новая папка\konkurs-risu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9432"/>
            <a:ext cx="11024096" cy="73174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 descr="C:\Users\shiza\Desktop\Новая папка\YJMW05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01008"/>
            <a:ext cx="8128000" cy="3181350"/>
          </a:xfrm>
          <a:prstGeom prst="rect">
            <a:avLst/>
          </a:prstGeom>
          <a:noFill/>
        </p:spPr>
      </p:pic>
      <p:pic>
        <p:nvPicPr>
          <p:cNvPr id="11269" name="Picture 5" descr="C:\Users\shiza\Desktop\Новая папка\100APPLE\RAKO57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60648"/>
            <a:ext cx="4788024" cy="313939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232</TotalTime>
  <Words>17</Words>
  <Application>Microsoft Office PowerPoint</Application>
  <PresentationFormat>Экран (4:3)</PresentationFormat>
  <Paragraphs>5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Отчет о лете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До свидания лето!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shiza</dc:creator>
  <cp:lastModifiedBy>Ольга</cp:lastModifiedBy>
  <cp:revision>18</cp:revision>
  <dcterms:created xsi:type="dcterms:W3CDTF">2021-08-19T15:29:42Z</dcterms:created>
  <dcterms:modified xsi:type="dcterms:W3CDTF">2021-08-27T04:33:20Z</dcterms:modified>
</cp:coreProperties>
</file>