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1" r:id="rId4"/>
    <p:sldId id="260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69" r:id="rId13"/>
    <p:sldId id="271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2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4/7/2016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304800"/>
            <a:ext cx="4953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«Как жили славяне»</a:t>
            </a:r>
            <a:endParaRPr lang="ru-RU" sz="6600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ОД по ознакомлению с окружающим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   </a:t>
            </a:r>
          </a:p>
          <a:p>
            <a:pPr algn="ctr"/>
            <a:endParaRPr lang="ru-RU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algn="ctr"/>
            <a:endParaRPr lang="ru-RU" dirty="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4038599"/>
            <a:ext cx="8534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b="1" dirty="0" smtClean="0">
              <a:solidFill>
                <a:srgbClr val="7E0000"/>
              </a:solidFill>
            </a:endParaRPr>
          </a:p>
          <a:p>
            <a:endParaRPr lang="ru-RU" b="1" dirty="0" smtClean="0">
              <a:solidFill>
                <a:srgbClr val="7E0000"/>
              </a:solidFill>
            </a:endParaRPr>
          </a:p>
          <a:p>
            <a:r>
              <a:rPr lang="ru-RU" b="1" dirty="0" smtClean="0">
                <a:solidFill>
                  <a:srgbClr val="7E0000"/>
                </a:solidFill>
              </a:rPr>
              <a:t>Составила: </a:t>
            </a:r>
          </a:p>
          <a:p>
            <a:r>
              <a:rPr lang="ru-RU" b="1" dirty="0" smtClean="0">
                <a:solidFill>
                  <a:srgbClr val="7E0000"/>
                </a:solidFill>
              </a:rPr>
              <a:t>воспитатель подготовительной группы  «Капельки» МБДОУ №1  «Красная шапочка» </a:t>
            </a:r>
            <a:r>
              <a:rPr lang="ru-RU" b="1" dirty="0" err="1" smtClean="0">
                <a:solidFill>
                  <a:srgbClr val="7E0000"/>
                </a:solidFill>
              </a:rPr>
              <a:t>Обирина</a:t>
            </a:r>
            <a:r>
              <a:rPr lang="ru-RU" b="1" dirty="0" smtClean="0">
                <a:solidFill>
                  <a:srgbClr val="7E0000"/>
                </a:solidFill>
              </a:rPr>
              <a:t> Л.П.  </a:t>
            </a:r>
          </a:p>
          <a:p>
            <a:r>
              <a:rPr lang="ru-RU" b="1" dirty="0" smtClean="0">
                <a:solidFill>
                  <a:srgbClr val="7E0000"/>
                </a:solidFill>
                <a:latin typeface="Arial Black" pitchFamily="34" charset="0"/>
              </a:rPr>
              <a:t>              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П. Курагино 20016 г.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34200" y="3105835"/>
            <a:ext cx="350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7" name="Picture 6" descr="http://stat17.privet.ru/lr/0a03820427e330cab4dac3a6d52d74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381000"/>
            <a:ext cx="3433932" cy="47244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сканирование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" y="1133403"/>
            <a:ext cx="4876801" cy="511499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66800" y="457200"/>
            <a:ext cx="6629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 древних славян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6400" y="1371600"/>
            <a:ext cx="3124200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Жилище до половины уходило в землю.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Стены сложены из деревьев, жердей.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Крыша была из жердей, покрытых соломой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609600"/>
            <a:ext cx="7726885" cy="563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762000"/>
            <a:ext cx="7991672" cy="532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04800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2895600"/>
            <a:ext cx="506994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81000"/>
            <a:ext cx="4283968" cy="3212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3276600"/>
            <a:ext cx="5045309" cy="3104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04800"/>
            <a:ext cx="4156290" cy="594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0" descr="http://grani.agni-age.net/images/44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962400"/>
            <a:ext cx="3886201" cy="2621119"/>
          </a:xfrm>
          <a:prstGeom prst="rect">
            <a:avLst/>
          </a:prstGeom>
          <a:noFill/>
          <a:ln>
            <a:solidFill>
              <a:schemeClr val="accent4">
                <a:lumMod val="95000"/>
                <a:lumOff val="5000"/>
              </a:schemeClr>
            </a:solidFill>
          </a:ln>
        </p:spPr>
      </p:pic>
      <p:pic>
        <p:nvPicPr>
          <p:cNvPr id="6" name="Picture 2" descr="http://moole.ru/uploads/posts/2009-05/thumbs/1241466659_2.jpg"/>
          <p:cNvPicPr>
            <a:picLocks noChangeAspect="1" noChangeArrowheads="1"/>
          </p:cNvPicPr>
          <p:nvPr/>
        </p:nvPicPr>
        <p:blipFill>
          <a:blip r:embed="rId4"/>
          <a:srcRect r="2571" b="10274"/>
          <a:stretch>
            <a:fillRect/>
          </a:stretch>
        </p:blipFill>
        <p:spPr bwMode="auto">
          <a:xfrm>
            <a:off x="4953000" y="304800"/>
            <a:ext cx="3576637" cy="335800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143000"/>
            <a:ext cx="3211285" cy="449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800" y="3886200"/>
            <a:ext cx="3060601" cy="2620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0" y="2438400"/>
            <a:ext cx="320040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304800"/>
            <a:ext cx="3276600" cy="2629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0" y="304800"/>
            <a:ext cx="4648200" cy="3516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2209800"/>
            <a:ext cx="4947474" cy="419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llustrators.ru/illustrations/326403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1" y="304800"/>
            <a:ext cx="7543800" cy="444602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Picture 17" descr="http://ok.ya1.ru/uploads/posts/2011-03/1299567650_3600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169220"/>
            <a:ext cx="3200400" cy="240303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" name="Picture 2" descr="ffb3d84c6861t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 b="5673"/>
          <a:stretch>
            <a:fillRect/>
          </a:stretch>
        </p:blipFill>
        <p:spPr bwMode="auto">
          <a:xfrm>
            <a:off x="6172200" y="3962400"/>
            <a:ext cx="2700337" cy="265541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&quot;Детские презентации&quot; - Детская презентация Как жили на Руси (5 часть - огород) - viki.rdf.ru"/>
          <p:cNvPicPr>
            <a:picLocks noChangeAspect="1" noChangeArrowheads="1"/>
          </p:cNvPicPr>
          <p:nvPr/>
        </p:nvPicPr>
        <p:blipFill>
          <a:blip r:embed="rId2"/>
          <a:srcRect l="3130" t="12500" r="2988" b="3125"/>
          <a:stretch>
            <a:fillRect/>
          </a:stretch>
        </p:blipFill>
        <p:spPr bwMode="auto">
          <a:xfrm>
            <a:off x="428625" y="214313"/>
            <a:ext cx="4549775" cy="307181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Picture 10" descr="http://www.creative.su/sites/creative.su/data/SubFileStorage/mikoula_selyaninovtchfrom_oldrussian_folklor90x1001_12652_p1.jpg"/>
          <p:cNvPicPr>
            <a:picLocks noChangeAspect="1" noChangeArrowheads="1"/>
          </p:cNvPicPr>
          <p:nvPr/>
        </p:nvPicPr>
        <p:blipFill>
          <a:blip r:embed="rId3"/>
          <a:srcRect t="25000"/>
          <a:stretch>
            <a:fillRect/>
          </a:stretch>
        </p:blipFill>
        <p:spPr bwMode="auto">
          <a:xfrm>
            <a:off x="4191000" y="3505200"/>
            <a:ext cx="4708525" cy="31432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" name="Picture 8" descr="http://900igr.net/datai/istorija/Byt-i-nravy-Drevnej-Rusi/0003-014-Slovom-dom-pervonachalno-oboznachalas-vsja-sfera-svoego-rodn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886200"/>
            <a:ext cx="3579813" cy="21431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105400" y="1371600"/>
            <a:ext cx="403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4000" b="1" dirty="0" smtClean="0">
                <a:solidFill>
                  <a:srgbClr val="7E0000"/>
                </a:solidFill>
                <a:latin typeface="Arial Black" pitchFamily="34" charset="0"/>
              </a:rPr>
              <a:t>Земледелие</a:t>
            </a:r>
            <a:endParaRPr lang="ru-RU" sz="4000" b="1" dirty="0">
              <a:solidFill>
                <a:srgbClr val="7E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457200"/>
            <a:ext cx="8013563" cy="594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http://thelib.ru/books/00/10/40/00104017/i_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457200"/>
            <a:ext cx="2557462" cy="276730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Picture 21" descr="http://www.ilovecz.ru/images/big/1ov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4267200"/>
            <a:ext cx="2857500" cy="21431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" name="Picture 23" descr="http://900igr.net/datai/istorija/Zemledelie-i-skotovodstvo/0010-014-Priruchenie-zhivotnyk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429000"/>
            <a:ext cx="2254250" cy="30003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12" descr="http://www.artscroll.ru/Images/2008/n/Nagornaya_Ol'ga/000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457200"/>
            <a:ext cx="5038725" cy="36798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3400" y="4724400"/>
            <a:ext cx="2666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7E0000"/>
              </a:solidFill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7E0000"/>
                </a:solidFill>
                <a:latin typeface="Arial Black" pitchFamily="34" charset="0"/>
              </a:rPr>
              <a:t>Скотоводство</a:t>
            </a:r>
            <a:endParaRPr lang="ru-RU" sz="2400" b="1" dirty="0">
              <a:solidFill>
                <a:srgbClr val="7E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228600"/>
            <a:ext cx="3600400" cy="2526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7400" y="2438400"/>
            <a:ext cx="3707856" cy="2633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600" y="4114800"/>
            <a:ext cx="360040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457200"/>
            <a:ext cx="4669646" cy="2756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457200"/>
            <a:ext cx="3903778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3581400"/>
            <a:ext cx="3974918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581400"/>
            <a:ext cx="4326176" cy="2887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1219200"/>
            <a:ext cx="8153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sz="36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3600" dirty="0" smtClean="0">
                <a:solidFill>
                  <a:srgbClr val="7E0000"/>
                </a:solidFill>
                <a:latin typeface="Arial Black" pitchFamily="34" charset="0"/>
              </a:rPr>
              <a:t>Как вы думаете, что было необходимо человеку для жизни в первую очередь?</a:t>
            </a:r>
            <a:endParaRPr lang="ru-RU" sz="3600" dirty="0">
              <a:solidFill>
                <a:srgbClr val="7E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6717" y="468466"/>
            <a:ext cx="3273152" cy="245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990600"/>
            <a:ext cx="2126217" cy="449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9400" y="3505200"/>
            <a:ext cx="3171825" cy="2534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4600" y="990600"/>
            <a:ext cx="2304256" cy="4839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381000"/>
            <a:ext cx="3995936" cy="2892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00" y="1066800"/>
            <a:ext cx="3798793" cy="4338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505200"/>
            <a:ext cx="4038600" cy="3101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https://upload.wikimedia.org/wikipedia/commons/4/4e/Building_of_town_by_Roeri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143000"/>
            <a:ext cx="7881937" cy="464343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k.ya1.ru/uploads/posts/2011-03/1299567647_360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694" y="609600"/>
            <a:ext cx="8282094" cy="55626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536105"/>
            <a:ext cx="6439290" cy="5211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762000"/>
            <a:ext cx="5715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 smtClean="0">
              <a:solidFill>
                <a:srgbClr val="7E0000"/>
              </a:solidFill>
            </a:endParaRP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Ничего нет лучше, краше</a:t>
            </a: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Милой Родины твоей!</a:t>
            </a: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Оглянись на предков наших,</a:t>
            </a: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На героев прошлых дней.</a:t>
            </a:r>
          </a:p>
          <a:p>
            <a:endParaRPr lang="ru-RU" sz="2800" b="1" i="1" dirty="0" smtClean="0">
              <a:solidFill>
                <a:srgbClr val="7E0000"/>
              </a:solidFill>
            </a:endParaRP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Вспоминай их добрым словом – </a:t>
            </a: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Слава им, борцам суровым!</a:t>
            </a: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Слава нашей стороне!</a:t>
            </a:r>
          </a:p>
          <a:p>
            <a:r>
              <a:rPr lang="ru-RU" sz="2800" b="1" i="1" dirty="0" smtClean="0">
                <a:solidFill>
                  <a:srgbClr val="7E0000"/>
                </a:solidFill>
              </a:rPr>
              <a:t>Слава русской старине!</a:t>
            </a:r>
            <a:endParaRPr lang="ru-RU" sz="2800" b="1" i="1" dirty="0">
              <a:solidFill>
                <a:srgbClr val="7E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94706156"/>
          <p:cNvPicPr>
            <a:picLocks noChangeAspect="1" noChangeArrowheads="1"/>
          </p:cNvPicPr>
          <p:nvPr/>
        </p:nvPicPr>
        <p:blipFill>
          <a:blip r:embed="rId2"/>
          <a:srcRect b="6021"/>
          <a:stretch>
            <a:fillRect/>
          </a:stretch>
        </p:blipFill>
        <p:spPr bwMode="auto">
          <a:xfrm>
            <a:off x="533400" y="762000"/>
            <a:ext cx="8043862" cy="52673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6800" y="2057400"/>
            <a:ext cx="7086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Как вы думаете, кто такие </a:t>
            </a:r>
            <a:b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предки</a:t>
            </a: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?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3000" y="1676401"/>
            <a:ext cx="7239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latin typeface="DejaVu Serif Condensed" pitchFamily="18" charset="0"/>
              <a:ea typeface="DejaVu Serif Condensed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DejaVu Serif Condensed" pitchFamily="18" charset="0"/>
                <a:ea typeface="DejaVu Serif Condensed" pitchFamily="18" charset="0"/>
              </a:rPr>
              <a:t>Предки- </a:t>
            </a:r>
            <a:r>
              <a:rPr lang="ru-RU" sz="3200" b="1" dirty="0" smtClean="0">
                <a:solidFill>
                  <a:srgbClr val="C00000"/>
                </a:solidFill>
                <a:latin typeface="DejaVu Serif Condensed" pitchFamily="18" charset="0"/>
                <a:ea typeface="DejaVu Serif Condensed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DejaVu Serif Condensed" pitchFamily="18" charset="0"/>
                <a:ea typeface="DejaVu Serif Condensed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DejaVu Serif Condensed" pitchFamily="18" charset="0"/>
                <a:ea typeface="DejaVu Serif Condensed" pitchFamily="18" charset="0"/>
              </a:rPr>
              <a:t>это люди, которые жили на нашей земле много-много веков назад.</a:t>
            </a:r>
            <a:endParaRPr lang="ru-RU" sz="3200" b="1" dirty="0">
              <a:latin typeface="DejaVu Serif Condensed" pitchFamily="18" charset="0"/>
              <a:ea typeface="DejaVu Serif Condense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4267200"/>
            <a:ext cx="3124200" cy="2343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28600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4200" y="457200"/>
            <a:ext cx="3061470" cy="21047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399" y="3505200"/>
            <a:ext cx="4847327" cy="27096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381000"/>
            <a:ext cx="2867526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1" name="Прямая со стрелкой 10"/>
          <p:cNvCxnSpPr/>
          <p:nvPr/>
        </p:nvCxnSpPr>
        <p:spPr>
          <a:xfrm rot="5400000" flipH="1" flipV="1">
            <a:off x="4648200" y="2895600"/>
            <a:ext cx="1066800" cy="6096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4838700" y="2552700"/>
            <a:ext cx="2514600" cy="21336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953000" y="5105400"/>
            <a:ext cx="914400" cy="6858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V="1">
            <a:off x="2590800" y="2667000"/>
            <a:ext cx="838200" cy="838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1676400"/>
            <a:ext cx="4320480" cy="32403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600" y="762000"/>
            <a:ext cx="3351604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5252" y="3581400"/>
            <a:ext cx="3284138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4572000" y="2362200"/>
            <a:ext cx="609600" cy="6096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495800" y="3733800"/>
            <a:ext cx="685800" cy="6096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Славяне отличались высоким ростом, могучим телосложением, обладали - Картинка 3833/7"/>
          <p:cNvPicPr>
            <a:picLocks noChangeAspect="1" noChangeArrowheads="1"/>
          </p:cNvPicPr>
          <p:nvPr/>
        </p:nvPicPr>
        <p:blipFill>
          <a:blip r:embed="rId2"/>
          <a:srcRect r="484" b="4622"/>
          <a:stretch>
            <a:fillRect/>
          </a:stretch>
        </p:blipFill>
        <p:spPr bwMode="auto">
          <a:xfrm>
            <a:off x="533401" y="685800"/>
            <a:ext cx="4191000" cy="543628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609600"/>
            <a:ext cx="3693249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 descr="4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 l="3117" b="10280"/>
          <a:stretch>
            <a:fillRect/>
          </a:stretch>
        </p:blipFill>
        <p:spPr bwMode="auto">
          <a:xfrm>
            <a:off x="5029200" y="3962400"/>
            <a:ext cx="3657600" cy="2133600"/>
          </a:xfrm>
          <a:prstGeom prst="rect">
            <a:avLst/>
          </a:prstGeom>
          <a:noFill/>
          <a:ln w="57150" cmpd="thickThin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6407" y="609600"/>
            <a:ext cx="3604193" cy="5548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533400"/>
            <a:ext cx="3962400" cy="5593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164</TotalTime>
  <Words>121</Words>
  <PresentationFormat>Экран (4:3)</PresentationFormat>
  <Paragraphs>35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жили славяне» ОД по ознакомлению с окружающим</dc:title>
  <dc:creator>user</dc:creator>
  <cp:lastModifiedBy>user</cp:lastModifiedBy>
  <cp:revision>17</cp:revision>
  <dcterms:created xsi:type="dcterms:W3CDTF">2016-04-03T12:59:22Z</dcterms:created>
  <dcterms:modified xsi:type="dcterms:W3CDTF">2016-04-07T09:38:58Z</dcterms:modified>
</cp:coreProperties>
</file>