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agro.e-mordovia.ru/upload/medialibrary/948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87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pbs.twimg.com/media/D2nJUe4WkAEek2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131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338671/113cee78-aaac-4934-81f1-1b871964ec11/s120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45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ll.culture.ru/uploads/full/afb545f1ff1ca9ac2fc33d9959785bf4_w2048_h204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26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900igr.net/up/datas/96244/0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541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.mycdn.me/image?id=856067359804&amp;t=3&amp;plc=WEB&amp;tkn=*q56zbj1D9Ux5TrdPQWp5fQ8q8d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945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os1.i.ua/3/1/14812955_be6237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312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aralbum.ru/wp-content/uploads/yapb_cache/81afe7ed1e1178ae3ee8b2789e9260ae8771a24e924bba632b0cee70a7a518fa.68a780iuzb40kgc08wg84sog.ejcuplo1l0oo0sk8c40s8osc4.th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31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politika-v-rashke.ru/wp-content/uploads/2018/02/par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833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topwar.ru/uploads/posts/2015-08/1439410230_katiusha_vrez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117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vestnikceliny.ru/upload/iblock/ebc/ebc2ca2cc95e60a3274e2f99127efb2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7746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yprofcom.ru/images/prorivdfs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520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</cp:revision>
  <dcterms:created xsi:type="dcterms:W3CDTF">2020-07-23T04:52:44Z</dcterms:created>
  <dcterms:modified xsi:type="dcterms:W3CDTF">2020-07-23T05:04:05Z</dcterms:modified>
</cp:coreProperties>
</file>