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5" r:id="rId3"/>
    <p:sldId id="306" r:id="rId4"/>
    <p:sldId id="308" r:id="rId5"/>
    <p:sldId id="307" r:id="rId6"/>
    <p:sldId id="309" r:id="rId7"/>
    <p:sldId id="310" r:id="rId8"/>
    <p:sldId id="312" r:id="rId9"/>
    <p:sldId id="313" r:id="rId10"/>
    <p:sldId id="314" r:id="rId11"/>
    <p:sldId id="315" r:id="rId12"/>
    <p:sldId id="316" r:id="rId13"/>
    <p:sldId id="318" r:id="rId14"/>
    <p:sldId id="319" r:id="rId15"/>
    <p:sldId id="321" r:id="rId16"/>
    <p:sldId id="32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FF3300"/>
    <a:srgbClr val="006600"/>
    <a:srgbClr val="339966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91" d="100"/>
          <a:sy n="91" d="100"/>
        </p:scale>
        <p:origin x="-10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DB130-C80C-42EE-8FA4-ED2BCA39E336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63D38-A17E-45F5-94C5-9543598D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17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938D0-5BF8-4668-9093-4E0F33B7E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E1F75-539C-4714-8189-BC699BA2B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9B827-53F7-4106-B641-CB018E6BC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F7FCD-FE6A-40D3-9F3C-129057D8C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DCFB-E148-492F-B060-59DA278C7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5A77-4272-40B2-86BF-0CEBE031D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2E0E9-4C18-4F9A-8E00-153B2A9B5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8726E-A549-42DB-A5F0-96F2A2772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04A5C-126C-48E4-9778-9951DFB1C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B7E15-11CB-4979-8282-DD1B81965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73673-D4A7-4B10-8BD2-4F9C51273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E95EC4-55A8-4F61-81FF-7E7AA1C41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4441825" y="3198813"/>
            <a:ext cx="260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 </a:t>
            </a:r>
            <a:endParaRPr lang="ru-RU"/>
          </a:p>
        </p:txBody>
      </p:sp>
      <p:pic>
        <p:nvPicPr>
          <p:cNvPr id="1026" name="Picture 2" descr="https://wallpaper-mania.com/wp-content/uploads/2018/09/High_resolution_wallpaper_background_ID_77700293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9946" y="188640"/>
            <a:ext cx="79340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/>
              <a:t>Квест</a:t>
            </a:r>
            <a:r>
              <a:rPr lang="ru-RU" sz="4400" b="1" dirty="0"/>
              <a:t>-игра </a:t>
            </a:r>
            <a:endParaRPr lang="ru-RU" sz="4400" b="1" dirty="0" smtClean="0"/>
          </a:p>
          <a:p>
            <a:pPr algn="ctr"/>
            <a:r>
              <a:rPr lang="ru-RU" sz="4400" b="1" dirty="0"/>
              <a:t> «Поход на остров «Здоровья».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3182133"/>
            <a:ext cx="6781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Занятие провели: </a:t>
            </a:r>
            <a:r>
              <a:rPr lang="ru-RU" sz="2800" b="1" dirty="0" err="1" smtClean="0"/>
              <a:t>Шлюндт</a:t>
            </a:r>
            <a:r>
              <a:rPr lang="ru-RU" sz="2800" b="1" dirty="0" smtClean="0"/>
              <a:t> Г.А</a:t>
            </a:r>
          </a:p>
          <a:p>
            <a:pPr algn="ctr"/>
            <a:r>
              <a:rPr lang="ru-RU" sz="2800" b="1" dirty="0" smtClean="0"/>
              <a:t>			Орехова Т.Н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квест\Новая папка\IMG-20211203-WA0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3"/>
          <a:stretch/>
        </p:blipFill>
        <p:spPr bwMode="auto">
          <a:xfrm>
            <a:off x="5004048" y="172070"/>
            <a:ext cx="3860948" cy="645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74985" y="209600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Советы Айболита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i="1" dirty="0" smtClean="0"/>
              <a:t> </a:t>
            </a:r>
            <a:r>
              <a:rPr lang="ru-RU" i="1" dirty="0"/>
              <a:t>Умывайтесь по утрам и вечерам.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i="1" dirty="0" smtClean="0"/>
              <a:t> </a:t>
            </a:r>
            <a:r>
              <a:rPr lang="ru-RU" i="1" dirty="0"/>
              <a:t>Мойте руки после игры, прогулки и туалета.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i="1" dirty="0" smtClean="0"/>
              <a:t>Мойте </a:t>
            </a:r>
            <a:r>
              <a:rPr lang="ru-RU" i="1" dirty="0"/>
              <a:t>руки перед едой с мылом.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i="1" dirty="0" smtClean="0"/>
              <a:t>Кто спортом занимается, тот силы набирается..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i="1" dirty="0" smtClean="0"/>
              <a:t> </a:t>
            </a:r>
            <a:r>
              <a:rPr lang="ru-RU" i="1" dirty="0"/>
              <a:t>Чаще гулять на свежем воздухе.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10" y="192683"/>
            <a:ext cx="4604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Встреча с Доктором Айболитом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048" y="6543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Дети получили элементарное </a:t>
            </a:r>
            <a:r>
              <a:rPr lang="ru-RU" dirty="0"/>
              <a:t>представление о </a:t>
            </a:r>
            <a:r>
              <a:rPr lang="ru-RU" b="1" dirty="0"/>
              <a:t>микробе</a:t>
            </a:r>
            <a:r>
              <a:rPr lang="ru-RU" dirty="0"/>
              <a:t>, как источнике большинства болезней</a:t>
            </a:r>
          </a:p>
        </p:txBody>
      </p:sp>
    </p:spTree>
    <p:extLst>
      <p:ext uri="{BB962C8B-B14F-4D97-AF65-F5344CB8AC3E}">
        <p14:creationId xmlns:p14="http://schemas.microsoft.com/office/powerpoint/2010/main" xmlns="" val="41410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Пользователь\Desktop\квест\IMG-20211126-WA0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66" b="7084"/>
          <a:stretch/>
        </p:blipFill>
        <p:spPr bwMode="auto">
          <a:xfrm>
            <a:off x="179512" y="404664"/>
            <a:ext cx="4159736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544516" y="247194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Ходьба, </a:t>
            </a:r>
            <a:r>
              <a:rPr lang="ru-RU" b="1" dirty="0"/>
              <a:t>перешагивая</a:t>
            </a:r>
            <a:r>
              <a:rPr lang="ru-RU" dirty="0"/>
              <a:t> </a:t>
            </a:r>
            <a:r>
              <a:rPr lang="ru-RU" dirty="0" smtClean="0"/>
              <a:t>                  </a:t>
            </a:r>
            <a:r>
              <a:rPr lang="ru-RU" b="1" dirty="0" smtClean="0"/>
              <a:t>через</a:t>
            </a:r>
            <a:r>
              <a:rPr lang="ru-RU" dirty="0"/>
              <a:t> </a:t>
            </a:r>
            <a:r>
              <a:rPr lang="ru-RU" b="1" dirty="0"/>
              <a:t>предметы</a:t>
            </a:r>
            <a:r>
              <a:rPr lang="ru-RU" dirty="0"/>
              <a:t> </a:t>
            </a:r>
            <a:r>
              <a:rPr lang="ru-RU" dirty="0" smtClean="0"/>
              <a:t>                            развивает </a:t>
            </a:r>
            <a:r>
              <a:rPr lang="ru-RU" dirty="0"/>
              <a:t>глазомер, координацию движений, приучает не </a:t>
            </a:r>
            <a:r>
              <a:rPr lang="ru-RU" dirty="0" smtClean="0"/>
              <a:t>«</a:t>
            </a:r>
            <a:r>
              <a:rPr lang="ru-RU" dirty="0" err="1" smtClean="0"/>
              <a:t>шаркатъ</a:t>
            </a:r>
            <a:r>
              <a:rPr lang="ru-RU" dirty="0" smtClean="0"/>
              <a:t>» ногами.</a:t>
            </a:r>
            <a:r>
              <a:rPr lang="ru-R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4207" y="404664"/>
            <a:ext cx="4447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Преодоление препятствия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4207" y="11967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Ходьба, с перешагиванием</a:t>
            </a:r>
          </a:p>
          <a:p>
            <a:pPr algn="ctr"/>
            <a:r>
              <a:rPr lang="ru-RU" dirty="0"/>
              <a:t> через степы</a:t>
            </a:r>
          </a:p>
        </p:txBody>
      </p:sp>
    </p:spTree>
    <p:extLst>
      <p:ext uri="{BB962C8B-B14F-4D97-AF65-F5344CB8AC3E}">
        <p14:creationId xmlns:p14="http://schemas.microsoft.com/office/powerpoint/2010/main" xmlns="" val="35891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квест\Новая папка\IMG-20211203-WA00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40"/>
          <a:stretch/>
        </p:blipFill>
        <p:spPr bwMode="auto">
          <a:xfrm>
            <a:off x="4932040" y="476671"/>
            <a:ext cx="3754747" cy="6086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C:\Users\Пользователь\Desktop\квест\Новая папка\IMG-20211203-WA0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98500"/>
            <a:ext cx="4737149" cy="2664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539552" y="476671"/>
            <a:ext cx="3703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Остров «Здоровья»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842" y="1556792"/>
            <a:ext cx="4009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Встреча с жителями острова,</a:t>
            </a:r>
          </a:p>
          <a:p>
            <a:pPr algn="ctr"/>
            <a:r>
              <a:rPr lang="ru-RU" dirty="0" smtClean="0"/>
              <a:t>Вручение подарков</a:t>
            </a:r>
          </a:p>
          <a:p>
            <a:pPr algn="ctr"/>
            <a:r>
              <a:rPr lang="ru-RU" dirty="0" smtClean="0"/>
              <a:t>(улыбки, мыло, витамины)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41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квест\Новая папка\IMG-20211203-WA0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7920880" cy="4455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483768" y="164157"/>
            <a:ext cx="4622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Подвижная игра «Кот и мыши»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248" y="614660"/>
            <a:ext cx="8726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Цель игры:</a:t>
            </a:r>
            <a:r>
              <a:rPr lang="ru-RU" dirty="0"/>
              <a:t> учить действовать согласно словам текста, формировать у детей навыки активности, развивать смелость, ловкость, быстроту действий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95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квест\Новая папка\IMG-20211203-WA0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295" y="1065500"/>
            <a:ext cx="8208912" cy="4617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956479" y="234503"/>
            <a:ext cx="3942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Возвращение в группу</a:t>
            </a:r>
          </a:p>
          <a:p>
            <a:r>
              <a:rPr lang="ru-RU" b="1" dirty="0" smtClean="0"/>
              <a:t>(элемент </a:t>
            </a:r>
            <a:r>
              <a:rPr lang="ru-RU" b="1" dirty="0" smtClean="0"/>
              <a:t>перевоплощения)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6282" y="5824090"/>
            <a:ext cx="6658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Раз, два-повернись! Три, четыре – покружись!</a:t>
            </a:r>
          </a:p>
          <a:p>
            <a:pPr algn="ctr"/>
            <a:r>
              <a:rPr lang="ru-RU" b="1" dirty="0" smtClean="0"/>
              <a:t>Ребята в группу возвратитесь!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283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404664"/>
            <a:ext cx="360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«Берегите здоровье смолоду” — </a:t>
            </a:r>
            <a:r>
              <a:rPr lang="ru-RU" sz="2800" b="1" dirty="0" smtClean="0"/>
              <a:t>    этот </a:t>
            </a:r>
            <a:r>
              <a:rPr lang="ru-RU" sz="2800" b="1" dirty="0"/>
              <a:t>девиз отражает необходимость укрепления здоровья ребенка </a:t>
            </a:r>
            <a:r>
              <a:rPr lang="ru-RU" sz="2800" b="1" dirty="0" smtClean="0"/>
              <a:t>  с </a:t>
            </a:r>
            <a:r>
              <a:rPr lang="ru-RU" sz="2800" b="1" dirty="0"/>
              <a:t>первых дней его жизни. Растить детей здоровыми, сильными, эмоциональными — задача каждого ДОУ.</a:t>
            </a:r>
          </a:p>
        </p:txBody>
      </p:sp>
      <p:pic>
        <p:nvPicPr>
          <p:cNvPr id="5" name="Рисунок 4" descr="C:\Users\Пользователь\Downloads\vector-kids-play-volleyball-at-island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236" y="1988840"/>
            <a:ext cx="4380919" cy="3895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616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341438"/>
            <a:ext cx="878840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7200" b="1" i="1" dirty="0">
                <a:solidFill>
                  <a:schemeClr val="accent2"/>
                </a:solidFill>
              </a:rPr>
              <a:t>Спасибо </a:t>
            </a:r>
          </a:p>
          <a:p>
            <a:pPr algn="ctr"/>
            <a:r>
              <a:rPr lang="ru-RU" sz="7200" b="1" i="1" dirty="0">
                <a:solidFill>
                  <a:schemeClr val="accent2"/>
                </a:solidFill>
              </a:rPr>
              <a:t>за </a:t>
            </a:r>
          </a:p>
          <a:p>
            <a:pPr algn="ctr"/>
            <a:r>
              <a:rPr lang="ru-RU" sz="7200" b="1" i="1" dirty="0">
                <a:solidFill>
                  <a:schemeClr val="accent2"/>
                </a:solidFill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79369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654" y="404664"/>
            <a:ext cx="913801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Цель:</a:t>
            </a:r>
            <a:r>
              <a:rPr lang="ru-RU" dirty="0"/>
              <a:t> формирование у детей представления о </a:t>
            </a:r>
            <a:r>
              <a:rPr lang="ru-RU" dirty="0" smtClean="0"/>
              <a:t>здоровом            </a:t>
            </a:r>
            <a:r>
              <a:rPr lang="ru-RU" dirty="0"/>
              <a:t>образе жизни.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b="1" dirty="0" smtClean="0"/>
              <a:t>Образовательные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smtClean="0"/>
              <a:t>-продолжать </a:t>
            </a:r>
            <a:r>
              <a:rPr lang="ru-RU" dirty="0"/>
              <a:t>формировать представление детей о здоровье, как одной из главных ценностей человеческой жизни;</a:t>
            </a:r>
          </a:p>
          <a:p>
            <a:r>
              <a:rPr lang="ru-RU" dirty="0" smtClean="0"/>
              <a:t> -расширять  </a:t>
            </a:r>
            <a:r>
              <a:rPr lang="ru-RU" dirty="0"/>
              <a:t>представление о витаминах и полезных продуктах, в которых они </a:t>
            </a:r>
            <a:r>
              <a:rPr lang="ru-RU" dirty="0" smtClean="0"/>
              <a:t>содержатся.</a:t>
            </a:r>
            <a:endParaRPr lang="ru-RU" dirty="0"/>
          </a:p>
          <a:p>
            <a:r>
              <a:rPr lang="ru-RU" b="1" dirty="0" smtClean="0"/>
              <a:t>Развивающие:</a:t>
            </a:r>
          </a:p>
          <a:p>
            <a:r>
              <a:rPr lang="ru-RU" b="1" dirty="0" smtClean="0"/>
              <a:t> -</a:t>
            </a:r>
            <a:r>
              <a:rPr lang="ru-RU" dirty="0" smtClean="0"/>
              <a:t>развивать </a:t>
            </a:r>
            <a:r>
              <a:rPr lang="ru-RU" dirty="0"/>
              <a:t>физические качества – мышечную силу, выносливость, </a:t>
            </a:r>
            <a:r>
              <a:rPr lang="ru-RU" dirty="0" smtClean="0"/>
              <a:t>координацию </a:t>
            </a:r>
            <a:r>
              <a:rPr lang="ru-RU" dirty="0"/>
              <a:t>движений;</a:t>
            </a:r>
          </a:p>
          <a:p>
            <a:r>
              <a:rPr lang="ru-RU" dirty="0" smtClean="0"/>
              <a:t>-упражнять </a:t>
            </a:r>
            <a:r>
              <a:rPr lang="ru-RU" dirty="0"/>
              <a:t> в ходьбе по дорожке </a:t>
            </a:r>
            <a:r>
              <a:rPr lang="ru-RU" dirty="0" smtClean="0"/>
              <a:t>шагов </a:t>
            </a:r>
            <a:r>
              <a:rPr lang="ru-RU" dirty="0"/>
              <a:t>с целью профилактики плоскостопия.      </a:t>
            </a:r>
            <a:r>
              <a:rPr lang="ru-RU" b="1" dirty="0"/>
              <a:t>              </a:t>
            </a:r>
          </a:p>
          <a:p>
            <a:r>
              <a:rPr lang="ru-RU" b="1" dirty="0" smtClean="0"/>
              <a:t>3</a:t>
            </a:r>
            <a:r>
              <a:rPr lang="ru-RU" b="1" dirty="0"/>
              <a:t>. Воспитательные:</a:t>
            </a:r>
            <a:endParaRPr lang="ru-RU" dirty="0"/>
          </a:p>
          <a:p>
            <a:r>
              <a:rPr lang="ru-RU" dirty="0" smtClean="0"/>
              <a:t>-воспитывать </a:t>
            </a:r>
            <a:r>
              <a:rPr lang="ru-RU" dirty="0"/>
              <a:t>у детей навыки и потребность в ЗОЖ, желание заботиться о своем </a:t>
            </a:r>
            <a:r>
              <a:rPr lang="ru-RU" dirty="0" smtClean="0"/>
              <a:t>здоровье;</a:t>
            </a:r>
            <a:endParaRPr lang="ru-RU" dirty="0"/>
          </a:p>
          <a:p>
            <a:r>
              <a:rPr lang="ru-RU" dirty="0" smtClean="0"/>
              <a:t>-воспитывать у детей желание оказывать помощь другим.</a:t>
            </a:r>
            <a:endParaRPr lang="ru-RU" dirty="0"/>
          </a:p>
        </p:txBody>
      </p:sp>
      <p:pic>
        <p:nvPicPr>
          <p:cNvPr id="5" name="Рисунок 4" descr="C:\Users\Пользователь\Downloads\vector-kids-play-volleyball-at-island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050" y="0"/>
            <a:ext cx="2467610" cy="2094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375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квест\Новая папка\IMG-20211203-WA00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75" b="24792"/>
          <a:stretch/>
        </p:blipFill>
        <p:spPr bwMode="auto">
          <a:xfrm>
            <a:off x="261281" y="1124744"/>
            <a:ext cx="4810794" cy="4984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Пользователь\Desktop\квест\IMG-20211126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1088"/>
            <a:ext cx="5184576" cy="2394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029549" y="467568"/>
            <a:ext cx="369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 на занятие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484784"/>
            <a:ext cx="37246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Колокольчик мой дружок!</a:t>
            </a:r>
          </a:p>
          <a:p>
            <a:r>
              <a:rPr lang="ru-RU" dirty="0" smtClean="0"/>
              <a:t>Собери детей в кружок!</a:t>
            </a:r>
          </a:p>
          <a:p>
            <a:r>
              <a:rPr lang="ru-RU" dirty="0" smtClean="0"/>
              <a:t>Дружно за руки беритесь</a:t>
            </a:r>
          </a:p>
          <a:p>
            <a:r>
              <a:rPr lang="ru-RU" dirty="0" smtClean="0"/>
              <a:t>И в кружочек становитесь!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89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квест\Новая папка\IMG-20211203-WA00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543"/>
          <a:stretch/>
        </p:blipFill>
        <p:spPr bwMode="auto">
          <a:xfrm>
            <a:off x="308295" y="1341909"/>
            <a:ext cx="3860948" cy="4969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355976" y="49917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«Здравствуйте, дорогие ребята! Мы, жители острова Здоровья, просим вас о помощи. Злой Микроб украл все наши улыбки. Мы давно уже не улыбались, от нас  ушло здоровье, очень просим: «Помогите нам!» Но чтобы нам помочь, вам предстоит пройти испытания. Мы верим, что вы сильные  и смелые и обязательно справитесь. В помощь мы вам отправляем «Волшебный клубок».</a:t>
            </a:r>
            <a:endParaRPr lang="ru-RU" b="1" dirty="0"/>
          </a:p>
          <a:p>
            <a:r>
              <a:rPr lang="ru-RU" b="1" i="1" dirty="0"/>
              <a:t>  Удачи вам! Жители острова «Здоровья».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99169"/>
            <a:ext cx="3167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Сюрпризный момент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(рюкзачок)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2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квест\IMG-20211126-WA00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579"/>
          <a:stretch/>
        </p:blipFill>
        <p:spPr bwMode="auto">
          <a:xfrm>
            <a:off x="1607525" y="3534622"/>
            <a:ext cx="3423576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Пользователь\Desktop\квест\Новая папка\IMG-20211203-WA00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7" r="21026"/>
          <a:stretch/>
        </p:blipFill>
        <p:spPr bwMode="auto">
          <a:xfrm>
            <a:off x="5724128" y="873127"/>
            <a:ext cx="2954684" cy="2531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Пользователь\Desktop\квест\Новая папка\IMG-20211203-WA003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03" r="12942"/>
          <a:stretch/>
        </p:blipFill>
        <p:spPr bwMode="auto">
          <a:xfrm>
            <a:off x="5724128" y="3509840"/>
            <a:ext cx="2998638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C:\Users\Пользователь\Desktop\квест\Новая папка\IMG-20211203-WA00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0" r="19634"/>
          <a:stretch/>
        </p:blipFill>
        <p:spPr bwMode="auto">
          <a:xfrm>
            <a:off x="1577263" y="857103"/>
            <a:ext cx="3453838" cy="2531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34224" y="17189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Вводная часть </a:t>
            </a:r>
            <a:r>
              <a:rPr lang="ru-RU" dirty="0" err="1" smtClean="0"/>
              <a:t>квеста</a:t>
            </a:r>
            <a:r>
              <a:rPr lang="ru-RU" dirty="0" smtClean="0"/>
              <a:t>: ходьба друг за другом, на носках, на пятках, с высоким подниманием колен, приставным шагом влево, вправо.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5081" y="6027003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виды ходьбы направлены на укрепление основных групп </a:t>
            </a:r>
            <a:r>
              <a:rPr lang="ru-RU" dirty="0"/>
              <a:t>мышц </a:t>
            </a:r>
            <a:r>
              <a:rPr lang="ru-RU" dirty="0" smtClean="0"/>
              <a:t>рук, ног </a:t>
            </a:r>
            <a:r>
              <a:rPr lang="ru-RU" dirty="0"/>
              <a:t>и туловища. </a:t>
            </a:r>
          </a:p>
        </p:txBody>
      </p:sp>
    </p:spTree>
    <p:extLst>
      <p:ext uri="{BB962C8B-B14F-4D97-AF65-F5344CB8AC3E}">
        <p14:creationId xmlns:p14="http://schemas.microsoft.com/office/powerpoint/2010/main" xmlns="" val="5717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Пользователь\Desktop\квест\IMG-20211126-WA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17625"/>
            <a:ext cx="9144000" cy="422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3" descr="C:\Users\Пользователь\Desktop\квест\Новая папка\IMG-20211203-WA0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5528" y="121713"/>
            <a:ext cx="4248472" cy="2391824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4200" y="260648"/>
            <a:ext cx="4591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Остров «Витаминный»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479" y="5598318"/>
            <a:ext cx="8837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Познакомили детей с полезными и вредными продуктами питания, витаминами, с их значением для здоровья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73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ользователь\Desktop\квест\IMG-20211126-WA00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81"/>
          <a:stretch/>
        </p:blipFill>
        <p:spPr bwMode="auto">
          <a:xfrm>
            <a:off x="899592" y="842417"/>
            <a:ext cx="7344816" cy="4729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827584" y="15220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Корригирующая ходьба по «Дорожке шагов»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57183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Дорожки </a:t>
            </a:r>
            <a:r>
              <a:rPr lang="ru-RU" b="1" dirty="0" smtClean="0"/>
              <a:t>шагов применили </a:t>
            </a:r>
            <a:r>
              <a:rPr lang="ru-RU" b="1" dirty="0"/>
              <a:t>с </a:t>
            </a:r>
            <a:r>
              <a:rPr lang="ru-RU" b="1" dirty="0" smtClean="0"/>
              <a:t>целью</a:t>
            </a:r>
            <a:r>
              <a:rPr lang="ru-RU" dirty="0" smtClean="0"/>
              <a:t>: </a:t>
            </a:r>
            <a:r>
              <a:rPr lang="ru-RU" dirty="0"/>
              <a:t>профилактика и коррекция </a:t>
            </a:r>
            <a:r>
              <a:rPr lang="ru-RU" dirty="0" smtClean="0"/>
              <a:t>плоскостопия, закаливание организма, развития </a:t>
            </a:r>
            <a:r>
              <a:rPr lang="ru-RU" dirty="0"/>
              <a:t>чувства равновесия и координации движений.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4435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Пользователь\Desktop\квест\Новая папка\IMG-20211203-WA00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67"/>
          <a:stretch/>
        </p:blipFill>
        <p:spPr bwMode="auto">
          <a:xfrm>
            <a:off x="611560" y="836712"/>
            <a:ext cx="2630182" cy="4126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2" name="Picture 2" descr="C:\Users\Пользователь\Desktop\квест\Новая папка\IMG-20211203-WA00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9538" y="836712"/>
            <a:ext cx="2584969" cy="4140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826370" y="102047"/>
            <a:ext cx="4465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Остров «Спортивный»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C:\Users\Пользователь\Desktop\квест\Новая папка\IMG-20211203-WA006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8"/>
          <a:stretch/>
        </p:blipFill>
        <p:spPr bwMode="auto">
          <a:xfrm>
            <a:off x="3482597" y="836712"/>
            <a:ext cx="2693335" cy="4451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5292080" y="107008"/>
            <a:ext cx="3423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«Заячья зарядка»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394" y="5288340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Выполняя упражнения для рук, ног, туловища, дети учатся управлять своими движениями, производить их ловко, координировано, с заданной амплитудой в определенном направлении, темпе, ритме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4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квест\Новая папка\IMG-20211203-WA0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800" y="188640"/>
            <a:ext cx="3592589" cy="6381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572000" y="1484784"/>
            <a:ext cx="42484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Прыжок </a:t>
            </a:r>
            <a:r>
              <a:rPr lang="ru-RU" dirty="0"/>
              <a:t>— один из видов основных движений – оказывают положительное воздействие на весь организм ребёнка. При их выполнении усиливается кровообращение и дыхание, развиваются мышцы ног, живота и всего туловища, укрепляются связки и суставы нижних конечностей.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30111" y="1023119"/>
            <a:ext cx="410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Прыжки из обруча в обруч.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49800" y="499899"/>
            <a:ext cx="4447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Преодоление препятствия</a:t>
            </a:r>
          </a:p>
        </p:txBody>
      </p:sp>
    </p:spTree>
    <p:extLst>
      <p:ext uri="{BB962C8B-B14F-4D97-AF65-F5344CB8AC3E}">
        <p14:creationId xmlns:p14="http://schemas.microsoft.com/office/powerpoint/2010/main" xmlns="" val="31792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871</TotalTime>
  <Words>450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голубой с кадратиками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Лёха</dc:creator>
  <cp:lastModifiedBy>User</cp:lastModifiedBy>
  <cp:revision>66</cp:revision>
  <dcterms:created xsi:type="dcterms:W3CDTF">2015-12-09T00:50:02Z</dcterms:created>
  <dcterms:modified xsi:type="dcterms:W3CDTF">2021-12-07T05:00:29Z</dcterms:modified>
</cp:coreProperties>
</file>