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201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61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97308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3958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89993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8566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9589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379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96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82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085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6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640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919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746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369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2EE7-28BF-4004-A74E-470A4281CA64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C906F7-4625-46D2-BB37-5D25FA04E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35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3373" y="2070685"/>
            <a:ext cx="65534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chemeClr val="accent1"/>
                </a:solidFill>
              </a:rPr>
              <a:t>Матрешки</a:t>
            </a:r>
            <a:endParaRPr lang="ru-RU" sz="8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02139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46120" y="768096"/>
            <a:ext cx="574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</a:rPr>
              <a:t>Семеновская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pic>
        <p:nvPicPr>
          <p:cNvPr id="6" name="Рисунок 5" descr="семеновска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729" y="1354259"/>
            <a:ext cx="6596525" cy="5206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14021390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554" y="1895260"/>
            <a:ext cx="7718961" cy="4116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207288" y="811797"/>
            <a:ext cx="5577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Вятская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166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32888"/>
            <a:ext cx="4416552" cy="4416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435352" y="466344"/>
            <a:ext cx="5797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chemeClr val="accent1"/>
                </a:solidFill>
              </a:rPr>
              <a:t>Мериновская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49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9424"/>
            <a:ext cx="6450072" cy="4608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480" y="1554480"/>
            <a:ext cx="5303520" cy="5303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225036" y="731520"/>
            <a:ext cx="5891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1"/>
                </a:solidFill>
              </a:rPr>
              <a:t>Загорская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538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00" y="1971303"/>
            <a:ext cx="6360112" cy="34526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227832" y="923544"/>
            <a:ext cx="567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1"/>
                </a:solidFill>
              </a:rPr>
              <a:t>Полховская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полховска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356" y="1805049"/>
            <a:ext cx="4376057" cy="4376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634213971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748777"/>
            <a:ext cx="3916680" cy="6191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447288" y="456389"/>
            <a:ext cx="530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1"/>
                </a:solidFill>
              </a:rPr>
              <a:t>Фукурум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068" y="1776050"/>
            <a:ext cx="7075932" cy="53187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8699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12" y="1948837"/>
            <a:ext cx="5852732" cy="46868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96226" y="594360"/>
            <a:ext cx="4489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Первая русская матрешка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52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10</Words>
  <Application>Microsoft Office PowerPoint</Application>
  <PresentationFormat>Произвольный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Garnushev</dc:creator>
  <cp:lastModifiedBy>Ольга</cp:lastModifiedBy>
  <cp:revision>5</cp:revision>
  <dcterms:created xsi:type="dcterms:W3CDTF">2021-03-21T13:06:48Z</dcterms:created>
  <dcterms:modified xsi:type="dcterms:W3CDTF">2021-10-27T03:51:22Z</dcterms:modified>
</cp:coreProperties>
</file>