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B3CFC-B583-4B26-BB27-0FCD27DB0262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04FB4-F1C2-458B-B015-2D0255B1E4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04FB4-F1C2-458B-B015-2D0255B1E4D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8BB5-21ED-4847-9201-1EFF2EB47969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0F3B-2E09-4D7C-9DC9-1E3243773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8BB5-21ED-4847-9201-1EFF2EB47969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0F3B-2E09-4D7C-9DC9-1E3243773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8BB5-21ED-4847-9201-1EFF2EB47969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0F3B-2E09-4D7C-9DC9-1E3243773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8BB5-21ED-4847-9201-1EFF2EB47969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0F3B-2E09-4D7C-9DC9-1E3243773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8BB5-21ED-4847-9201-1EFF2EB47969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0F3B-2E09-4D7C-9DC9-1E3243773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8BB5-21ED-4847-9201-1EFF2EB47969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0F3B-2E09-4D7C-9DC9-1E3243773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8BB5-21ED-4847-9201-1EFF2EB47969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0F3B-2E09-4D7C-9DC9-1E3243773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8BB5-21ED-4847-9201-1EFF2EB47969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0F3B-2E09-4D7C-9DC9-1E3243773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8BB5-21ED-4847-9201-1EFF2EB47969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0F3B-2E09-4D7C-9DC9-1E3243773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8BB5-21ED-4847-9201-1EFF2EB47969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0F3B-2E09-4D7C-9DC9-1E3243773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8BB5-21ED-4847-9201-1EFF2EB47969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0F3B-2E09-4D7C-9DC9-1E3243773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E8BB5-21ED-4847-9201-1EFF2EB47969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C0F3B-2E09-4D7C-9DC9-1E3243773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Моя семья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Подготовительная группа «Солнышко»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Ожидаемые результаты проекта:</a:t>
            </a:r>
          </a:p>
          <a:p>
            <a:r>
              <a:rPr lang="ru-RU" dirty="0" smtClean="0"/>
              <a:t>По мере исследования дети узнавали, кем были и чем занимались родные, тайны имён и фамилии семьи. </a:t>
            </a:r>
          </a:p>
          <a:p>
            <a:r>
              <a:rPr lang="ru-RU" dirty="0" smtClean="0"/>
              <a:t>Планирование сбора данных для более детального изучения своей родословной.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</a:t>
            </a:r>
            <a:endParaRPr lang="en-US" dirty="0"/>
          </a:p>
          <a:p>
            <a:pPr>
              <a:buNone/>
            </a:pPr>
            <a:r>
              <a:rPr lang="ru-RU" dirty="0" smtClean="0"/>
              <a:t>                        Спасибо за внимание! 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«Семья- любви великой царство. </a:t>
            </a:r>
          </a:p>
          <a:p>
            <a:pPr algn="ctr">
              <a:buNone/>
            </a:pPr>
            <a:r>
              <a:rPr lang="ru-RU" dirty="0" smtClean="0"/>
              <a:t>В ней – вера, праведность и сила,</a:t>
            </a:r>
          </a:p>
          <a:p>
            <a:pPr algn="ctr">
              <a:buNone/>
            </a:pPr>
            <a:r>
              <a:rPr lang="ru-RU" dirty="0" smtClean="0"/>
              <a:t> Семья- опора государства,</a:t>
            </a:r>
          </a:p>
          <a:p>
            <a:pPr algn="ctr">
              <a:buNone/>
            </a:pPr>
            <a:r>
              <a:rPr lang="ru-RU" dirty="0" smtClean="0"/>
              <a:t>Страны моей, моей России.</a:t>
            </a:r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                  Гимн семьи. Илья Резник.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Цель проекта:</a:t>
            </a:r>
          </a:p>
          <a:p>
            <a:pPr algn="ctr">
              <a:buNone/>
            </a:pPr>
            <a:r>
              <a:rPr lang="ru-RU" dirty="0" smtClean="0"/>
              <a:t> расширять представления детей о своей </a:t>
            </a:r>
            <a:r>
              <a:rPr lang="ru-RU" dirty="0"/>
              <a:t>с</a:t>
            </a:r>
            <a:r>
              <a:rPr lang="ru-RU" dirty="0" smtClean="0"/>
              <a:t>емье, родословной, о своём имени, происхождении фамилии.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 Задачи проекта:       </a:t>
            </a:r>
          </a:p>
          <a:p>
            <a:r>
              <a:rPr lang="ru-RU" dirty="0" smtClean="0"/>
              <a:t> совершенствовать взаимодействие работы детского сада при взаимодействии с родителями,</a:t>
            </a:r>
          </a:p>
          <a:p>
            <a:r>
              <a:rPr lang="ru-RU" dirty="0" smtClean="0"/>
              <a:t>воздействовать на эмоциональные чувства,</a:t>
            </a:r>
          </a:p>
          <a:p>
            <a:r>
              <a:rPr lang="ru-RU" dirty="0"/>
              <a:t>ф</a:t>
            </a:r>
            <a:r>
              <a:rPr lang="ru-RU" dirty="0" smtClean="0"/>
              <a:t>ормировать у детей представление о семье, ближайшем окружении,</a:t>
            </a:r>
          </a:p>
          <a:p>
            <a:r>
              <a:rPr lang="ru-RU" dirty="0"/>
              <a:t>у</a:t>
            </a:r>
            <a:r>
              <a:rPr lang="ru-RU" dirty="0" smtClean="0"/>
              <a:t>чить разбираться в родственных связях,</a:t>
            </a:r>
          </a:p>
          <a:p>
            <a:r>
              <a:rPr lang="ru-RU" dirty="0" smtClean="0"/>
              <a:t>воспитывать у детей любовь и уважение к членам семьи, проявлять заботу о родных людях.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Участники проекта:</a:t>
            </a:r>
          </a:p>
          <a:p>
            <a:pPr algn="ctr">
              <a:buNone/>
            </a:pPr>
            <a:r>
              <a:rPr lang="ru-RU" dirty="0" smtClean="0"/>
              <a:t> дети 5-7 лет,</a:t>
            </a:r>
          </a:p>
          <a:p>
            <a:pPr algn="ctr">
              <a:buNone/>
            </a:pPr>
            <a:r>
              <a:rPr lang="ru-RU" dirty="0" smtClean="0"/>
              <a:t> воспитатель, родители.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Формы организации проекта:</a:t>
            </a:r>
          </a:p>
          <a:p>
            <a:r>
              <a:rPr lang="ru-RU" dirty="0" smtClean="0"/>
              <a:t> НОД.</a:t>
            </a:r>
          </a:p>
          <a:p>
            <a:r>
              <a:rPr lang="ru-RU" dirty="0" smtClean="0"/>
              <a:t>Опрос детей.</a:t>
            </a:r>
          </a:p>
          <a:p>
            <a:r>
              <a:rPr lang="ru-RU" dirty="0" smtClean="0"/>
              <a:t>Выставка детских рисунков «Моя семья».</a:t>
            </a:r>
          </a:p>
          <a:p>
            <a:r>
              <a:rPr lang="ru-RU" dirty="0" smtClean="0"/>
              <a:t>Консультация «Что такое генеалогическое древо».</a:t>
            </a:r>
          </a:p>
          <a:p>
            <a:r>
              <a:rPr lang="ru-RU" dirty="0" smtClean="0"/>
              <a:t>Сюжетно- ролевые игры.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     Этапы реализации проекта:</a:t>
            </a:r>
          </a:p>
          <a:p>
            <a:pPr algn="ctr">
              <a:buNone/>
            </a:pPr>
            <a:r>
              <a:rPr lang="ru-RU" dirty="0" smtClean="0"/>
              <a:t>         1 этап- подготовительный:</a:t>
            </a:r>
          </a:p>
          <a:p>
            <a:r>
              <a:rPr lang="ru-RU" dirty="0" smtClean="0"/>
              <a:t>Определение цели и задач</a:t>
            </a:r>
          </a:p>
          <a:p>
            <a:r>
              <a:rPr lang="ru-RU" dirty="0" smtClean="0"/>
              <a:t>Создание условий для реализации проекта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2 этап- основной:</a:t>
            </a:r>
          </a:p>
          <a:p>
            <a:r>
              <a:rPr lang="ru-RU" dirty="0" smtClean="0"/>
              <a:t>Разработка и внедрение методов и приёмов по углублению знаний детей о семье, её происхождении.</a:t>
            </a:r>
          </a:p>
          <a:p>
            <a:r>
              <a:rPr lang="ru-RU" dirty="0" smtClean="0"/>
              <a:t>Консультирование родителей по теме: «Генеалогическое древо семьи».</a:t>
            </a:r>
          </a:p>
          <a:p>
            <a:r>
              <a:rPr lang="ru-RU" dirty="0" smtClean="0"/>
              <a:t>Выставка детских рисунков «Моя семья».</a:t>
            </a:r>
          </a:p>
          <a:p>
            <a:r>
              <a:rPr lang="ru-RU" dirty="0" smtClean="0"/>
              <a:t>Совместная подготовка с родителями атрибутики к сюжетно- ролевым играм.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3 этап – заключительный: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Презентация проекта «Моя семья».</a:t>
            </a:r>
          </a:p>
          <a:p>
            <a:pPr algn="ctr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264</Words>
  <Application>Microsoft Office PowerPoint</Application>
  <PresentationFormat>Экран (4:3)</PresentationFormat>
  <Paragraphs>43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Моя семья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семья</dc:title>
  <dc:creator>user</dc:creator>
  <cp:lastModifiedBy>user</cp:lastModifiedBy>
  <cp:revision>17</cp:revision>
  <dcterms:created xsi:type="dcterms:W3CDTF">2016-04-07T17:06:52Z</dcterms:created>
  <dcterms:modified xsi:type="dcterms:W3CDTF">2016-04-08T01:11:05Z</dcterms:modified>
</cp:coreProperties>
</file>