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0" r:id="rId6"/>
    <p:sldId id="288" r:id="rId7"/>
    <p:sldId id="289" r:id="rId8"/>
    <p:sldId id="290" r:id="rId9"/>
    <p:sldId id="291" r:id="rId10"/>
    <p:sldId id="292" r:id="rId11"/>
    <p:sldId id="293" r:id="rId12"/>
    <p:sldId id="287" r:id="rId13"/>
    <p:sldId id="294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24" autoAdjust="0"/>
  </p:normalViewPr>
  <p:slideViewPr>
    <p:cSldViewPr>
      <p:cViewPr>
        <p:scale>
          <a:sx n="62" d="100"/>
          <a:sy n="62" d="100"/>
        </p:scale>
        <p:origin x="-158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1556792"/>
            <a:ext cx="547260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НРАВСТВЕННО – ПАТРИОТИЧЕСКОЕ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ВОСПИТАНИЕ</a:t>
            </a:r>
          </a:p>
          <a:p>
            <a:pPr algn="ctr"/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4680" y="4653136"/>
            <a:ext cx="4364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воспитание-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 духовного развития личности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92696"/>
            <a:ext cx="79208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DejaVu Serif" pitchFamily="18" charset="0"/>
                <a:ea typeface="DejaVu Serif" pitchFamily="18" charset="0"/>
              </a:rPr>
              <a:t>Беседы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1628800"/>
            <a:ext cx="42882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ДРУЖБА?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детский сад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Символика нашей страны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Важные профессии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надо здороваться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часть природы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Откуда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леб пришёл?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Этих дней не смолкнет слава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Кого можно назвать другом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ВЕТЛАНА\Desktop\фото кошурниково\DSCN1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8" y="1545316"/>
            <a:ext cx="3724636" cy="27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0"/>
            <a:ext cx="4392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</a:t>
            </a:r>
            <a:r>
              <a:rPr lang="ru-RU" altLang="ru-RU" sz="3200" dirty="0" smtClean="0">
                <a:solidFill>
                  <a:srgbClr val="C00000"/>
                </a:solidFill>
                <a:latin typeface="Monotype Corsiva" pitchFamily="66" charset="0"/>
              </a:rPr>
              <a:t>Проект</a:t>
            </a:r>
            <a:r>
              <a:rPr lang="ru-RU" altLang="ru-RU" sz="4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Monotype Corsiva" pitchFamily="66" charset="0"/>
              </a:rPr>
              <a:t> «Как жили люди на Руси»</a:t>
            </a:r>
            <a:br>
              <a:rPr lang="ru-RU" altLang="ru-RU" sz="4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sz="12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altLang="ru-RU" sz="1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sz="2400" dirty="0" smtClean="0">
                <a:solidFill>
                  <a:srgbClr val="C00000"/>
                </a:solidFill>
                <a:latin typeface="Monotype Corsiva" pitchFamily="66" charset="0"/>
              </a:rPr>
              <a:t>Направление проекта : Познавательно –творческий</a:t>
            </a:r>
            <a:br>
              <a:rPr lang="ru-RU" alt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sz="2400" dirty="0" smtClean="0">
                <a:solidFill>
                  <a:srgbClr val="C00000"/>
                </a:solidFill>
                <a:latin typeface="Monotype Corsiva" pitchFamily="66" charset="0"/>
              </a:rPr>
              <a:t>Участники проекта :дети старшего возраста (5-6 лет) и их родители</a:t>
            </a:r>
            <a:br>
              <a:rPr lang="ru-RU" alt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sz="2400" dirty="0" smtClean="0">
                <a:solidFill>
                  <a:srgbClr val="C00000"/>
                </a:solidFill>
                <a:latin typeface="Monotype Corsiva" pitchFamily="66" charset="0"/>
              </a:rPr>
              <a:t>Срок реализации проекта :2 недели</a:t>
            </a:r>
            <a:br>
              <a:rPr lang="ru-RU" alt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sz="2400" dirty="0" smtClean="0">
                <a:solidFill>
                  <a:srgbClr val="C00000"/>
                </a:solidFill>
                <a:latin typeface="Monotype Corsiva" pitchFamily="66" charset="0"/>
              </a:rPr>
              <a:t>Руководитель проекта :</a:t>
            </a:r>
            <a:r>
              <a:rPr lang="ru-RU" altLang="ru-RU" sz="2400" dirty="0" err="1" smtClean="0">
                <a:solidFill>
                  <a:srgbClr val="C00000"/>
                </a:solidFill>
                <a:latin typeface="Monotype Corsiva" pitchFamily="66" charset="0"/>
              </a:rPr>
              <a:t>Овчинникова</a:t>
            </a:r>
            <a:r>
              <a:rPr lang="ru-RU" altLang="ru-RU" sz="2400" dirty="0" smtClean="0">
                <a:solidFill>
                  <a:srgbClr val="C00000"/>
                </a:solidFill>
                <a:latin typeface="Monotype Corsiva" pitchFamily="66" charset="0"/>
              </a:rPr>
              <a:t> С.В воспитатель</a:t>
            </a:r>
            <a:br>
              <a:rPr lang="ru-RU" alt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Picture 8" descr="C:\Users\roscom\Desktop\не трогать мамино!!!\русь\DSCN1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996006" cy="224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6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714356"/>
            <a:ext cx="48814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ВЗАИМОДЕЙСТВИЕ С РОДИТЕЛЯМИ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Анкетирование «Какие мы родители»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Участие в оформлении патриотического уголка.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Участие в мероприятиях, спортивных развлечениях.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Консультации для родителей «Моя семья», 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Папки – передвижки: «Народный календарь праздников»,  по временам  года, «Мама, папа, я – дружная семья», «Хлеб – всему голова», «Масленица» и др.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1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6079" y="714356"/>
            <a:ext cx="21555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3402" y="1237576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>
                <a:latin typeface="Times New Roman" pitchFamily="18" charset="0"/>
                <a:ea typeface="DejaVu Serif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DejaVu Serif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Несомненно чувство патриотизма многогранно. И итог работы подводить ещё рано! Это не конец, а лишь самое начало, Но любой большой и длинный путь начинается с маленького первого шага.</a:t>
            </a:r>
          </a:p>
          <a:p>
            <a:r>
              <a:rPr lang="ru-RU" sz="2000" b="1" dirty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  Планирую </a:t>
            </a:r>
            <a:r>
              <a:rPr lang="ru-RU" sz="2000" b="1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дальше работать в направлении, воспитывая в детях национальное самосознание, любовь и уважение к народной культуре, традициям, промыслам ,истории.</a:t>
            </a:r>
          </a:p>
          <a:p>
            <a:r>
              <a:rPr lang="ru-RU" sz="2000" b="1" dirty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  </a:t>
            </a:r>
          </a:p>
          <a:p>
            <a:r>
              <a:rPr lang="ru-RU" sz="2000" b="1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Основным необходимым моментом считаю:</a:t>
            </a:r>
          </a:p>
          <a:p>
            <a:endParaRPr lang="ru-RU" sz="2000" b="1" dirty="0" smtClean="0"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-дальнейшее создание развивающей среды в группе</a:t>
            </a:r>
          </a:p>
          <a:p>
            <a:r>
              <a:rPr lang="ru-RU" sz="2000" b="1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-создание творческой атмосферы</a:t>
            </a:r>
          </a:p>
          <a:p>
            <a:r>
              <a:rPr lang="ru-RU" sz="2000" b="1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-создание условий для детско-взрослого сотрудничества.</a:t>
            </a: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1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214422"/>
            <a:ext cx="64294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i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4098" name="WordArt 2" descr="1311170788_1311110903_russian-flag"/>
          <p:cNvSpPr>
            <a:spLocks noChangeArrowheads="1" noChangeShapeType="1" noTextEdit="1"/>
          </p:cNvSpPr>
          <p:nvPr/>
        </p:nvSpPr>
        <p:spPr bwMode="auto">
          <a:xfrm>
            <a:off x="2699792" y="-138128"/>
            <a:ext cx="4324350" cy="2705100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Спасибо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за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внимание!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64704"/>
            <a:ext cx="7864652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«Любовь к родному краю, родной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культуре, родной речи начинается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 малого – любви к своей семье, к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своему жилищу, к своему детскому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саду. Постепенно расширяясь, эта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любовь переходит в любовь к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родной стране, к ее истории,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прошлому и настоящему, ко всему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человечеству»</a:t>
            </a:r>
          </a:p>
          <a:p>
            <a:pPr algn="ctr"/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Д.С Лихачев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1988840"/>
            <a:ext cx="72008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Воспитание гражданина и патриота своей страны, </a:t>
            </a:r>
          </a:p>
          <a:p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формирование нравственных ценностей.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79355" y="908720"/>
            <a:ext cx="16129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ЦЕЛЬ:</a:t>
            </a:r>
            <a:endParaRPr lang="ru-RU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92696"/>
            <a:ext cx="6895952" cy="33085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1. Воспитание у ребенка любви и привязанности к своей семье, дому, детскому саду, улице, </a:t>
            </a: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посёлку</a:t>
            </a:r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.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2. Формирование бережного отношения к природе и всему живому;</a:t>
            </a:r>
            <a:b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</a:br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воспитание уважения к труду.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3. Развитие интереса к русским традициям и промыслам.</a:t>
            </a:r>
          </a:p>
          <a:p>
            <a:pPr lvl="0"/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4. З</a:t>
            </a:r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накомство детей с символами государства (герб, флаг, гимн);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5.  Развитие чувства ответственности и гордости за достижения страны.</a:t>
            </a:r>
          </a:p>
          <a:p>
            <a:pPr lvl="0"/>
            <a:r>
              <a:rPr lang="ru-RU" sz="1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</a:t>
            </a:r>
            <a:endParaRPr lang="ru-RU" sz="1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64704"/>
            <a:ext cx="5760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ЗАДАЧИ</a:t>
            </a:r>
            <a:endParaRPr lang="ru-RU" sz="4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764704"/>
            <a:ext cx="60486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DejaVu Serif" pitchFamily="18" charset="0"/>
                <a:ea typeface="DejaVu Serif" pitchFamily="18" charset="0"/>
              </a:rPr>
              <a:t>Патриотический уголок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СВЕТЛАНА\Desktop\фото кошурниково\DSCN1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204" y="1954835"/>
            <a:ext cx="41875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ЛАНА\Desktop\фото кошурниково\DSCN16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220124"/>
            <a:ext cx="3384375" cy="24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ЛАНА\Desktop\фото кошурниково\DSCN16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747781"/>
            <a:ext cx="3384376" cy="23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764704"/>
            <a:ext cx="36724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DejaVu Serif" pitchFamily="18" charset="0"/>
                <a:ea typeface="DejaVu Serif" pitchFamily="18" charset="0"/>
              </a:rPr>
              <a:t>Дидактические игры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СВЕТЛАНА\Desktop\фото кошурниково\DSCN1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77442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ЛАНА\Desktop\фото кошурниково\DSCN16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30934"/>
            <a:ext cx="3487039" cy="265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ЕТЛАНА\Desktop\фото кошурниково\DSCN16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751" y="4293096"/>
            <a:ext cx="2808312" cy="19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92696"/>
            <a:ext cx="792088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DejaVu Serif" pitchFamily="18" charset="0"/>
                <a:ea typeface="DejaVu Serif" pitchFamily="18" charset="0"/>
              </a:rPr>
              <a:t>Подвижные </a:t>
            </a:r>
            <a:r>
              <a:rPr lang="ru-RU" sz="2800" b="1" dirty="0" smtClean="0">
                <a:solidFill>
                  <a:srgbClr val="C00000"/>
                </a:solidFill>
                <a:latin typeface="DejaVu Serif" pitchFamily="18" charset="0"/>
                <a:ea typeface="DejaVu Serif" pitchFamily="18" charset="0"/>
              </a:rPr>
              <a:t>русские народные </a:t>
            </a:r>
            <a:r>
              <a:rPr lang="ru-RU" sz="2800" b="1" dirty="0" smtClean="0">
                <a:solidFill>
                  <a:srgbClr val="C00000"/>
                </a:solidFill>
                <a:latin typeface="DejaVu Serif" pitchFamily="18" charset="0"/>
                <a:ea typeface="DejaVu Serif" pitchFamily="18" charset="0"/>
              </a:rPr>
              <a:t>игры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СВЕТЛАНА\Desktop\фото кошурниково\DSCN1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57851"/>
            <a:ext cx="48245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92696"/>
            <a:ext cx="79208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DejaVu Serif" pitchFamily="18" charset="0"/>
                <a:ea typeface="DejaVu Serif" pitchFamily="18" charset="0"/>
              </a:rPr>
              <a:t>Творческая мастерская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СВЕТЛАНА\Desktop\фото кошурниково\DSCN1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4807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92696"/>
            <a:ext cx="79208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DejaVu Serif" pitchFamily="18" charset="0"/>
                <a:ea typeface="DejaVu Serif" pitchFamily="18" charset="0"/>
              </a:rPr>
              <a:t>Альбом «Моя малая Родина»</a:t>
            </a:r>
          </a:p>
          <a:p>
            <a:pPr algn="ctr"/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СВЕТЛАНА\Desktop\фото кошурниково\DSCN16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56792"/>
            <a:ext cx="342622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ВЕТЛАНА\Desktop\фото кошурниково\DSCN16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77910"/>
            <a:ext cx="3800933" cy="285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327</Words>
  <Application>Microsoft Office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Ириночка</dc:creator>
  <cp:lastModifiedBy>Windows User</cp:lastModifiedBy>
  <cp:revision>121</cp:revision>
  <dcterms:created xsi:type="dcterms:W3CDTF">2013-04-17T06:00:40Z</dcterms:created>
  <dcterms:modified xsi:type="dcterms:W3CDTF">2016-04-07T18:06:24Z</dcterms:modified>
</cp:coreProperties>
</file>