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496944" cy="35283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МБ ДОУ №9 «Алёнушка»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Уголок ПДД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1 младшая группа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20072" y="542190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 Кириленко Н.Н.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36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308304" cy="548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81436" y="27543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Уголок ПДД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5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571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671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32722"/>
            <a:ext cx="4335946" cy="5781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19672" y="5439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Игра с макетом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«Дорога в детский сад»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3" y="2395194"/>
            <a:ext cx="5052053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93437"/>
            <a:ext cx="3744416" cy="499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71600" y="73695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Консультации для родителей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4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226" y="1823120"/>
            <a:ext cx="4896545" cy="3931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651870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727684" y="188639"/>
            <a:ext cx="62646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Дидактическая игра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«Собери транспорт»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04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64088" y="1772816"/>
            <a:ext cx="3631332" cy="4841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159" y="1506209"/>
            <a:ext cx="3759882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404664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Дидактические игры с крышечками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«Подбери колеса по цвету», «Светофор».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93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</TotalTime>
  <Words>48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МБ ДОУ №9 «Алёнушка» Уголок ПДД  1 младшая группа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МБ ДОУ №9 «Алёнушка» Уголок ПДД  1 младшая группа </dc:title>
  <dc:creator>User</dc:creator>
  <cp:lastModifiedBy>User</cp:lastModifiedBy>
  <cp:revision>4</cp:revision>
  <dcterms:created xsi:type="dcterms:W3CDTF">2020-12-11T06:35:09Z</dcterms:created>
  <dcterms:modified xsi:type="dcterms:W3CDTF">2020-12-11T07:05:50Z</dcterms:modified>
</cp:coreProperties>
</file>