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74" r:id="rId6"/>
    <p:sldId id="260" r:id="rId7"/>
    <p:sldId id="261" r:id="rId8"/>
    <p:sldId id="267" r:id="rId9"/>
    <p:sldId id="262" r:id="rId10"/>
    <p:sldId id="276" r:id="rId11"/>
    <p:sldId id="263" r:id="rId12"/>
    <p:sldId id="264" r:id="rId13"/>
    <p:sldId id="268" r:id="rId14"/>
    <p:sldId id="265" r:id="rId15"/>
    <p:sldId id="271" r:id="rId16"/>
    <p:sldId id="266" r:id="rId17"/>
    <p:sldId id="269" r:id="rId18"/>
    <p:sldId id="270" r:id="rId19"/>
    <p:sldId id="272" r:id="rId20"/>
    <p:sldId id="273" r:id="rId21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99" autoAdjust="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" y="990600"/>
            <a:ext cx="8669361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Предметно-пространственная 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развивающая  среда в старшей группе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«Пчёлки» 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МБДОУ №9 «Алёнушка»</a:t>
            </a:r>
            <a:endParaRPr lang="ru-RU" sz="3200" b="1" dirty="0">
              <a:ln w="127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5200" y="61722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Выполнила: воспитатель Кириленко Н.Н.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7410" name="Picture 2" descr="https://uo-kuragino.ru/upload/000/u1/c/7/mbdou-kuraginskii-detskii-sad-9-alyonushka-photo-norm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3048000"/>
            <a:ext cx="3657600" cy="2745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mycdn.me/i?r=AyH4iRPQ2q0otWIFepML2LxRIZQAzzq5vQy7iXJ89ZKNzA"/>
          <p:cNvPicPr>
            <a:picLocks noChangeAspect="1" noChangeArrowheads="1"/>
          </p:cNvPicPr>
          <p:nvPr/>
        </p:nvPicPr>
        <p:blipFill>
          <a:blip r:embed="rId2"/>
          <a:srcRect l="28276" t="13794" r="21380" b="14177"/>
          <a:stretch>
            <a:fillRect/>
          </a:stretch>
        </p:blipFill>
        <p:spPr bwMode="auto">
          <a:xfrm>
            <a:off x="228600" y="1828800"/>
            <a:ext cx="5257800" cy="3385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 l="10728" t="23448" r="-1149" b="28276"/>
          <a:stretch>
            <a:fillRect/>
          </a:stretch>
        </p:blipFill>
        <p:spPr bwMode="auto">
          <a:xfrm>
            <a:off x="5486400" y="1905000"/>
            <a:ext cx="3429000" cy="4068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33400" y="14478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Тема недели «Птицы»</a:t>
            </a:r>
            <a:endParaRPr lang="ru-RU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5000" y="1371600"/>
            <a:ext cx="2895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Тема недели «Одежда»</a:t>
            </a:r>
            <a:endParaRPr lang="ru-RU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age-2021-10-23 06_55_11.jpg"/>
          <p:cNvPicPr>
            <a:picLocks noChangeAspect="1"/>
          </p:cNvPicPr>
          <p:nvPr/>
        </p:nvPicPr>
        <p:blipFill>
          <a:blip r:embed="rId2"/>
          <a:srcRect l="13333" t="11111" r="31667" b="-1852"/>
          <a:stretch>
            <a:fillRect/>
          </a:stretch>
        </p:blipFill>
        <p:spPr>
          <a:xfrm>
            <a:off x="1828800" y="2971800"/>
            <a:ext cx="5234473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0" y="304800"/>
            <a:ext cx="891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Центр «Экспериментаторы». В нем находится оборудование и материалы, необходимые для проведения опытов, материалы, с помощью которых дети опытным путём познают  тайны  живой и неживой природы.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143000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Специальная посуда (разнообразные  ёмкости, подносы, мерные ложки, стаканчики, трубочки, воронки, тарелки, ситечки).</a:t>
            </a:r>
          </a:p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Природный материал: камешки, песок, различные крупы, семена, ракушки, шишки.</a:t>
            </a:r>
            <a:endParaRPr lang="ru-RU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133600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Приборы – помощники (микроскоп, пипетки, ватные палочки, колбочки, лупы, «мельница», компас и др.)</a:t>
            </a:r>
          </a:p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Технический материал (гвозди, шурупы, болты и т.д.)</a:t>
            </a:r>
            <a:endParaRPr lang="ru-RU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-2021-10-23 06_56_34.jpg"/>
          <p:cNvPicPr>
            <a:picLocks noChangeAspect="1"/>
          </p:cNvPicPr>
          <p:nvPr/>
        </p:nvPicPr>
        <p:blipFill>
          <a:blip r:embed="rId2"/>
          <a:srcRect l="10833" t="1852" r="29167"/>
          <a:stretch>
            <a:fillRect/>
          </a:stretch>
        </p:blipFill>
        <p:spPr>
          <a:xfrm>
            <a:off x="5257800" y="3733800"/>
            <a:ext cx="3733800" cy="2748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age-2021-10-23 06_54_5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33800"/>
            <a:ext cx="5258026" cy="2625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0" y="457200"/>
            <a:ext cx="4953000" cy="28623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Центр «Математики» - в нем находятся дидактические настольные игры, счетный материал (счетные палочки, геометрические фигуры, цифры, карточки с математическими заданиями), линейки, наглядное пособие «Состав числа» и др. Детям предлагается счетный материал и различные дидактические игры соответствующие теме недели в ДОУ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image-2021-10-23 14_30_38.jpg"/>
          <p:cNvPicPr>
            <a:picLocks noChangeAspect="1"/>
          </p:cNvPicPr>
          <p:nvPr/>
        </p:nvPicPr>
        <p:blipFill>
          <a:blip r:embed="rId4"/>
          <a:srcRect l="26667" r="17500" b="16667"/>
          <a:stretch>
            <a:fillRect/>
          </a:stretch>
        </p:blipFill>
        <p:spPr>
          <a:xfrm>
            <a:off x="5181600" y="914400"/>
            <a:ext cx="3745654" cy="2822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638800" y="3048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 «Математики»</a:t>
            </a:r>
          </a:p>
          <a:p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Тема 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недели «Птицы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19400" y="533400"/>
            <a:ext cx="24848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 «Математики»</a:t>
            </a:r>
          </a:p>
          <a:p>
            <a:pPr algn="ctr"/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Тема 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недели «Одежда»</a:t>
            </a:r>
          </a:p>
          <a:p>
            <a:pPr algn="ctr"/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Игра «Найди пару»</a:t>
            </a:r>
            <a:endParaRPr lang="ru-RU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/>
          <a:srcRect l="16552" r="13793" b="4023"/>
          <a:stretch>
            <a:fillRect/>
          </a:stretch>
        </p:blipFill>
        <p:spPr bwMode="auto">
          <a:xfrm>
            <a:off x="914400" y="1524000"/>
            <a:ext cx="7696200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-2021-10-23 06_55_02.jpg"/>
          <p:cNvPicPr>
            <a:picLocks noChangeAspect="1"/>
          </p:cNvPicPr>
          <p:nvPr/>
        </p:nvPicPr>
        <p:blipFill>
          <a:blip r:embed="rId2"/>
          <a:srcRect t="16667" r="5347" b="9465"/>
          <a:stretch>
            <a:fillRect/>
          </a:stretch>
        </p:blipFill>
        <p:spPr>
          <a:xfrm>
            <a:off x="152400" y="2100596"/>
            <a:ext cx="2743200" cy="4757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4" name="Picture 2" descr="C:\Users\User\Downloads\image-2021-10-23 13_42_46.jpg"/>
          <p:cNvPicPr>
            <a:picLocks noChangeAspect="1" noChangeArrowheads="1"/>
          </p:cNvPicPr>
          <p:nvPr/>
        </p:nvPicPr>
        <p:blipFill>
          <a:blip r:embed="rId3"/>
          <a:srcRect l="29310" r="10000" b="958"/>
          <a:stretch>
            <a:fillRect/>
          </a:stretch>
        </p:blipFill>
        <p:spPr bwMode="auto">
          <a:xfrm rot="10800000">
            <a:off x="2819400" y="3048000"/>
            <a:ext cx="373542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0" y="304800"/>
            <a:ext cx="9144000" cy="17543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В центре «Юный патриот» размещена государственная символика России, символика родного края, дидактические игры, матрёшки, наглядные пособия «Народные  промыслы России», «История России», «Как раньше шили одежду», «Российская армия», «Одежда разных народов». Фотоальбомы с достопримечательностями города Красноярска, Минусинска и родного посёлка Курагино.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4"/>
          <a:srcRect r="1743" b="12995"/>
          <a:stretch>
            <a:fillRect/>
          </a:stretch>
        </p:blipFill>
        <p:spPr bwMode="auto">
          <a:xfrm>
            <a:off x="6553200" y="2209800"/>
            <a:ext cx="2362200" cy="464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43400" y="762000"/>
            <a:ext cx="4343400" cy="31393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Центр «Наша безопасность» оснащен необходимыми атрибутами, игрушками, дидактическими играми и дорожными знаками. Он помогает детям в ознакомлении с правилами и нормами безопасного поведения дома, на улице, в транспорте, а также с правилами поведения в опасных ситуациях. 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/>
          <a:srcRect r="12113"/>
          <a:stretch>
            <a:fillRect/>
          </a:stretch>
        </p:blipFill>
        <p:spPr bwMode="auto">
          <a:xfrm>
            <a:off x="4038600" y="4191000"/>
            <a:ext cx="4765898" cy="2440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 t="11724" b="20000"/>
          <a:stretch>
            <a:fillRect/>
          </a:stretch>
        </p:blipFill>
        <p:spPr bwMode="auto">
          <a:xfrm>
            <a:off x="381000" y="838200"/>
            <a:ext cx="3429000" cy="5202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81000"/>
            <a:ext cx="8534400" cy="14773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Центр «Спортсмены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» </a:t>
            </a:r>
          </a:p>
          <a:p>
            <a:pPr algn="just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-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оснащен тренажерами, содержит в себе различное физкультурное оборудование, направленное на развитие физических качеств детей: ловкость, меткость, глазомер, быстроту реакций, силовых качеств.  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242" name="Picture 2" descr="https://i.mycdn.me/i?r=AyH4iRPQ2q0otWIFepML2LxRwNS5ug18viX8hicF8qX95g"/>
          <p:cNvPicPr>
            <a:picLocks noChangeAspect="1" noChangeArrowheads="1"/>
          </p:cNvPicPr>
          <p:nvPr/>
        </p:nvPicPr>
        <p:blipFill>
          <a:blip r:embed="rId2"/>
          <a:srcRect l="11035" r="19310" b="3448"/>
          <a:stretch>
            <a:fillRect/>
          </a:stretch>
        </p:blipFill>
        <p:spPr bwMode="auto">
          <a:xfrm>
            <a:off x="762000" y="1828800"/>
            <a:ext cx="7696200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685800"/>
            <a:ext cx="845820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Центр «Музыканты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» -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оснащен различными музыкальными инструментами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/>
          <a:srcRect t="958" r="9655"/>
          <a:stretch>
            <a:fillRect/>
          </a:stretch>
        </p:blipFill>
        <p:spPr bwMode="auto">
          <a:xfrm>
            <a:off x="463390" y="1676400"/>
            <a:ext cx="8299610" cy="4094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762000"/>
            <a:ext cx="8686800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Центр «Строители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»</a:t>
            </a:r>
          </a:p>
          <a:p>
            <a:pPr algn="just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- включает в себя конструктор  различного вида, размера, деревянный строительный материал, мягкие строительные модули.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057400"/>
            <a:ext cx="8873067" cy="3992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838200"/>
            <a:ext cx="868680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Центр игры «Больница» оснащен атрибутами для данной сюжетно-ролевой игры. 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/>
          <a:srcRect l="8966" r="7586" b="958"/>
          <a:stretch>
            <a:fillRect/>
          </a:stretch>
        </p:blipFill>
        <p:spPr bwMode="auto">
          <a:xfrm>
            <a:off x="304800" y="1752600"/>
            <a:ext cx="8417667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-2021-10-23 06_53_28 (2).jpg"/>
          <p:cNvPicPr>
            <a:picLocks noChangeAspect="1"/>
          </p:cNvPicPr>
          <p:nvPr/>
        </p:nvPicPr>
        <p:blipFill>
          <a:blip r:embed="rId2"/>
          <a:srcRect l="20833" r="17500" b="1852"/>
          <a:stretch>
            <a:fillRect/>
          </a:stretch>
        </p:blipFill>
        <p:spPr>
          <a:xfrm>
            <a:off x="228600" y="2590800"/>
            <a:ext cx="5638800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age-2021-10-23 06_53_28.jpg"/>
          <p:cNvPicPr>
            <a:picLocks noChangeAspect="1"/>
          </p:cNvPicPr>
          <p:nvPr/>
        </p:nvPicPr>
        <p:blipFill>
          <a:blip r:embed="rId3"/>
          <a:srcRect t="13333" r="6173" b="28889"/>
          <a:stretch>
            <a:fillRect/>
          </a:stretch>
        </p:blipFill>
        <p:spPr>
          <a:xfrm>
            <a:off x="5943600" y="2534653"/>
            <a:ext cx="3048000" cy="4170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286000" y="457200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Наша приёмная</a:t>
            </a:r>
            <a:endParaRPr lang="ru-RU" sz="4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1295400"/>
            <a:ext cx="8077200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рады встречать родителей и детей в нашей группе «Пчёлки». В приемной размещаются для родителей консультации, полезные советы, режим и расписание группы, меню на день. </a:t>
            </a:r>
            <a:endParaRPr lang="ru-RU" sz="2000" i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533400"/>
            <a:ext cx="8458200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Центр «Театралы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»</a:t>
            </a:r>
          </a:p>
          <a:p>
            <a:pPr algn="just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- здесь размещаются различные виды театра (кукольный, бибабо, пальчиковый), размещены маски, атрибуты для театрализации сказок и других театрализованных представлений.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/>
          <a:srcRect l="11034" t="-575" r="18621" b="-575"/>
          <a:stretch>
            <a:fillRect/>
          </a:stretch>
        </p:blipFill>
        <p:spPr bwMode="auto">
          <a:xfrm>
            <a:off x="1371599" y="1752600"/>
            <a:ext cx="7065817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-2021-10-23 06_54_28.jpg"/>
          <p:cNvPicPr>
            <a:picLocks noChangeAspect="1"/>
          </p:cNvPicPr>
          <p:nvPr/>
        </p:nvPicPr>
        <p:blipFill>
          <a:blip r:embed="rId2"/>
          <a:srcRect l="15833" t="12091" r="21667" b="16725"/>
          <a:stretch>
            <a:fillRect/>
          </a:stretch>
        </p:blipFill>
        <p:spPr>
          <a:xfrm>
            <a:off x="228600" y="685800"/>
            <a:ext cx="5012821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age-2021-10-23 06_53_2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4495800"/>
            <a:ext cx="4910666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486400" y="1676400"/>
            <a:ext cx="3276600" cy="16312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Знакомим родителей с творчеством детей: размещаем рисунки, поделки из пластилина, аппликации</a:t>
            </a:r>
            <a:endParaRPr lang="ru-RU" sz="2000" i="1" dirty="0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-2021-10-23 06_55_22.jpg"/>
          <p:cNvPicPr>
            <a:picLocks noChangeAspect="1"/>
          </p:cNvPicPr>
          <p:nvPr/>
        </p:nvPicPr>
        <p:blipFill>
          <a:blip r:embed="rId2"/>
          <a:srcRect l="15833" r="10000"/>
          <a:stretch>
            <a:fillRect/>
          </a:stretch>
        </p:blipFill>
        <p:spPr>
          <a:xfrm>
            <a:off x="685800" y="1447800"/>
            <a:ext cx="7660922" cy="464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609600" y="60960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Экран выбора – предназначен для самостоятельного выбора деятельности в групповых зонах.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609600"/>
            <a:ext cx="8686800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Центр экологии – в нем находятся: разные комнатные растения, альбомы, энциклопедии и  наглядные пособия по соответствующей теме недели ДОУ. Важным составляющим является календарь природы и погоды. 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Рисунок 2" descr="image-2021-10-23 14_31_05.jpg"/>
          <p:cNvPicPr>
            <a:picLocks noChangeAspect="1"/>
          </p:cNvPicPr>
          <p:nvPr/>
        </p:nvPicPr>
        <p:blipFill>
          <a:blip r:embed="rId2"/>
          <a:srcRect t="23333" r="3086" b="20000"/>
          <a:stretch>
            <a:fillRect/>
          </a:stretch>
        </p:blipFill>
        <p:spPr>
          <a:xfrm>
            <a:off x="990600" y="2362200"/>
            <a:ext cx="3049494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3"/>
          <a:srcRect t="14483" r="-1150" b="31724"/>
          <a:stretch>
            <a:fillRect/>
          </a:stretch>
        </p:blipFill>
        <p:spPr bwMode="auto">
          <a:xfrm>
            <a:off x="4648200" y="2362200"/>
            <a:ext cx="3276600" cy="3872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TextBox 24"/>
          <p:cNvSpPr txBox="1"/>
          <p:nvPr/>
        </p:nvSpPr>
        <p:spPr>
          <a:xfrm>
            <a:off x="4953000" y="1905000"/>
            <a:ext cx="2514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Тема недели «Одежда»</a:t>
            </a:r>
            <a:endParaRPr lang="ru-RU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43000" y="19050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Тема недели «Птицы»</a:t>
            </a:r>
            <a:endParaRPr lang="ru-RU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-2021-10-23 06_55_07.jpg"/>
          <p:cNvPicPr>
            <a:picLocks noChangeAspect="1"/>
          </p:cNvPicPr>
          <p:nvPr/>
        </p:nvPicPr>
        <p:blipFill>
          <a:blip r:embed="rId2"/>
          <a:srcRect t="42222" r="-1852" b="12222"/>
          <a:stretch>
            <a:fillRect/>
          </a:stretch>
        </p:blipFill>
        <p:spPr>
          <a:xfrm>
            <a:off x="4724400" y="2819400"/>
            <a:ext cx="3984146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age-2021-10-23 06_54_58.jpg"/>
          <p:cNvPicPr>
            <a:picLocks noChangeAspect="1"/>
          </p:cNvPicPr>
          <p:nvPr/>
        </p:nvPicPr>
        <p:blipFill>
          <a:blip r:embed="rId3"/>
          <a:srcRect t="43333" r="617" b="16667"/>
          <a:stretch>
            <a:fillRect/>
          </a:stretch>
        </p:blipFill>
        <p:spPr>
          <a:xfrm>
            <a:off x="457200" y="2819400"/>
            <a:ext cx="3985200" cy="3564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04800" y="838200"/>
            <a:ext cx="8686800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В центре детского творчества «Художники» располагаются раскраски, соответствующие теме недели проходящей в ДОУ, цветные карандаши, восковые карандаши, трафареты, чистая бумага для свободного рисования. В зависимости от темы недели меняются раскраски.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3000" y="2362200"/>
            <a:ext cx="3200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Тема недели «Одежда»</a:t>
            </a:r>
            <a:endParaRPr lang="ru-RU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2286000"/>
            <a:ext cx="3200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Тема недели «Птицы»</a:t>
            </a:r>
            <a:endParaRPr lang="ru-RU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age-2021-10-23 06_54_40.jpg"/>
          <p:cNvPicPr>
            <a:picLocks noChangeAspect="1"/>
          </p:cNvPicPr>
          <p:nvPr/>
        </p:nvPicPr>
        <p:blipFill>
          <a:blip r:embed="rId2"/>
          <a:srcRect t="21073" r="43300" b="4000"/>
          <a:stretch>
            <a:fillRect/>
          </a:stretch>
        </p:blipFill>
        <p:spPr>
          <a:xfrm>
            <a:off x="0" y="1524000"/>
            <a:ext cx="4484936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52400" y="228600"/>
            <a:ext cx="8763000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Центры «Парикмахерская», «Дочки-матери» - в них находятся атрибуты и игрушки предназначенные для сюжетно-ролевых игр. 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t="28276" r="383" b="33793"/>
          <a:stretch>
            <a:fillRect/>
          </a:stretch>
        </p:blipFill>
        <p:spPr bwMode="auto">
          <a:xfrm>
            <a:off x="4371109" y="2667000"/>
            <a:ext cx="4772891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81000"/>
            <a:ext cx="8763000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«За столом» - здесь находятся различные дидактические игры, игры –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ходилки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,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мозайки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, магнитные планшеты, лото на разные темы «Профессии», «Одежда»,………, игры – головоломки.</a:t>
            </a:r>
            <a:endParaRPr lang="ru-RU" b="1" dirty="0"/>
          </a:p>
        </p:txBody>
      </p:sp>
      <p:pic>
        <p:nvPicPr>
          <p:cNvPr id="3" name="Рисунок 2" descr="image-2021-10-23 06_54_40.jpg"/>
          <p:cNvPicPr>
            <a:picLocks noChangeAspect="1"/>
          </p:cNvPicPr>
          <p:nvPr/>
        </p:nvPicPr>
        <p:blipFill>
          <a:blip r:embed="rId2"/>
          <a:srcRect l="55000" t="29630" r="15000" b="27778"/>
          <a:stretch>
            <a:fillRect/>
          </a:stretch>
        </p:blipFill>
        <p:spPr>
          <a:xfrm>
            <a:off x="228600" y="1447800"/>
            <a:ext cx="3935896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7586" t="1533" r="14483" b="1916"/>
          <a:stretch>
            <a:fillRect/>
          </a:stretch>
        </p:blipFill>
        <p:spPr bwMode="auto">
          <a:xfrm>
            <a:off x="3962400" y="3810000"/>
            <a:ext cx="5057019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-2021-10-23 06_54_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5757333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52400" y="381000"/>
            <a:ext cx="8763000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Центр «Книголюбы» - книги представленные в данном центре меняются в зависимости от темы недели, времени года и их актуальности.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3810000"/>
            <a:ext cx="6477000" cy="2914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943600" y="1676400"/>
            <a:ext cx="2667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 энциклопедиях и сборниках сказок можно найти информацию и сказки на разные темы, соответствующие темам недель ДОУ.  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334</TotalTime>
  <Words>627</Words>
  <PresentationFormat>Экран (4:3)</PresentationFormat>
  <Paragraphs>43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Городская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Ольга</cp:lastModifiedBy>
  <cp:revision>46</cp:revision>
  <dcterms:created xsi:type="dcterms:W3CDTF">2021-10-23T08:35:49Z</dcterms:created>
  <dcterms:modified xsi:type="dcterms:W3CDTF">2021-10-27T04:10:56Z</dcterms:modified>
</cp:coreProperties>
</file>