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5" r:id="rId4"/>
    <p:sldId id="258" r:id="rId5"/>
    <p:sldId id="260" r:id="rId6"/>
    <p:sldId id="259" r:id="rId7"/>
    <p:sldId id="261" r:id="rId8"/>
    <p:sldId id="271" r:id="rId9"/>
    <p:sldId id="262" r:id="rId10"/>
    <p:sldId id="263" r:id="rId11"/>
    <p:sldId id="27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Непосредственно образовательная область - познание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Семья и её традиции</a:t>
            </a:r>
            <a:endParaRPr lang="ru-RU" dirty="0"/>
          </a:p>
        </p:txBody>
      </p:sp>
      <p:pic>
        <p:nvPicPr>
          <p:cNvPr id="6" name="Содержимое 5" descr="Изображение 0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94003" y="1600200"/>
            <a:ext cx="7872014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0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0800000" flipV="1">
            <a:off x="251516" y="188640"/>
            <a:ext cx="4748345" cy="3168352"/>
          </a:xfrm>
        </p:spPr>
      </p:pic>
      <p:pic>
        <p:nvPicPr>
          <p:cNvPr id="5" name="Рисунок 4" descr="Изображение 0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3429000"/>
            <a:ext cx="475252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Этот пальчик – бабушка,</a:t>
            </a:r>
            <a:br>
              <a:rPr lang="ru-RU" sz="2400" dirty="0" smtClean="0"/>
            </a:br>
            <a:r>
              <a:rPr lang="ru-RU" sz="2400" dirty="0" smtClean="0"/>
              <a:t>Этот пальчик – дедушка,</a:t>
            </a:r>
            <a:br>
              <a:rPr lang="ru-RU" sz="2400" dirty="0" smtClean="0"/>
            </a:br>
            <a:r>
              <a:rPr lang="ru-RU" sz="2400" dirty="0" smtClean="0"/>
              <a:t>Этот пальчик – мамочка</a:t>
            </a:r>
            <a:br>
              <a:rPr lang="ru-RU" sz="2400" dirty="0" smtClean="0"/>
            </a:br>
            <a:r>
              <a:rPr lang="ru-RU" sz="2400" dirty="0" smtClean="0"/>
              <a:t>Этот пальчик – папочка.</a:t>
            </a:r>
            <a:br>
              <a:rPr lang="ru-RU" sz="2400" dirty="0" smtClean="0"/>
            </a:br>
            <a:r>
              <a:rPr lang="ru-RU" sz="2400" dirty="0" smtClean="0"/>
              <a:t>А вот этот пальчик – я.</a:t>
            </a:r>
            <a:br>
              <a:rPr lang="ru-RU" sz="2400" dirty="0" smtClean="0"/>
            </a:br>
            <a:r>
              <a:rPr lang="ru-RU" sz="2400" dirty="0" smtClean="0"/>
              <a:t>Вместе дружная семья.</a:t>
            </a:r>
            <a:endParaRPr lang="ru-RU" sz="2400" dirty="0"/>
          </a:p>
        </p:txBody>
      </p:sp>
      <p:pic>
        <p:nvPicPr>
          <p:cNvPr id="4" name="Содержимое 3" descr="SDC112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15816" y="2204864"/>
            <a:ext cx="5976663" cy="449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НАША СЕМЬЯ «Анютины глазки»</a:t>
            </a:r>
            <a:endParaRPr lang="ru-RU" sz="2400" dirty="0"/>
          </a:p>
        </p:txBody>
      </p:sp>
      <p:pic>
        <p:nvPicPr>
          <p:cNvPr id="4" name="Содержимое 3" descr="Изображение 0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266058"/>
            <a:ext cx="7920879" cy="529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«Неразлучные друзья,</a:t>
            </a:r>
            <a:br>
              <a:rPr lang="ru-RU" sz="2400" dirty="0" smtClean="0"/>
            </a:br>
            <a:r>
              <a:rPr lang="ru-RU" sz="2400" dirty="0" smtClean="0"/>
              <a:t>Неразлучные друзья</a:t>
            </a:r>
            <a:br>
              <a:rPr lang="ru-RU" sz="2400" dirty="0" smtClean="0"/>
            </a:br>
            <a:r>
              <a:rPr lang="ru-RU" sz="2400" dirty="0" smtClean="0"/>
              <a:t>Мама, папа, ты и я».</a:t>
            </a:r>
            <a:endParaRPr lang="ru-RU" sz="2400" dirty="0"/>
          </a:p>
        </p:txBody>
      </p:sp>
      <p:pic>
        <p:nvPicPr>
          <p:cNvPr id="6" name="Содержимое 5" descr="Изображение 0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600200"/>
            <a:ext cx="7920880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Семейная  традиция.</a:t>
            </a:r>
            <a:endParaRPr lang="ru-RU" sz="2400" dirty="0"/>
          </a:p>
        </p:txBody>
      </p:sp>
      <p:pic>
        <p:nvPicPr>
          <p:cNvPr id="4" name="Содержимое 3" descr="Изображение 0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196752"/>
            <a:ext cx="8132455" cy="5431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8470377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Наша дружная семья.</a:t>
            </a:r>
            <a:endParaRPr lang="ru-RU" sz="2400" dirty="0"/>
          </a:p>
        </p:txBody>
      </p:sp>
      <p:pic>
        <p:nvPicPr>
          <p:cNvPr id="6" name="Содержимое 5" descr="Изображение 0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196752"/>
            <a:ext cx="8208912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0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8381442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Стенгазета ко Дню матери.</a:t>
            </a:r>
            <a:endParaRPr lang="ru-RU" sz="2400" dirty="0"/>
          </a:p>
        </p:txBody>
      </p:sp>
      <p:pic>
        <p:nvPicPr>
          <p:cNvPr id="4" name="Содержимое 3" descr="Изображение 0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9746" y="1268760"/>
            <a:ext cx="8410726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 smtClean="0"/>
          </a:p>
          <a:p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Спасибо за внимание.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Цель: </a:t>
            </a:r>
            <a:r>
              <a:rPr lang="ru-RU" sz="2700" dirty="0" smtClean="0"/>
              <a:t>обогащение представлений о семье.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/>
              <a:t> </a:t>
            </a:r>
            <a:r>
              <a:rPr lang="ru-RU" sz="3200" b="1" i="1" u="sng" dirty="0" smtClean="0"/>
              <a:t>образовательные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формировать представления о семье, как о людях, живущих вместе;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u="sng" dirty="0" smtClean="0"/>
              <a:t>развивающие</a:t>
            </a:r>
            <a:r>
              <a:rPr lang="ru-RU" sz="3200" i="1" u="sng" dirty="0" smtClean="0"/>
              <a:t/>
            </a:r>
            <a:br>
              <a:rPr lang="ru-RU" sz="3200" i="1" u="sng" dirty="0" smtClean="0"/>
            </a:br>
            <a:r>
              <a:rPr lang="ru-RU" sz="2700" dirty="0" smtClean="0"/>
              <a:t>продолжать развивать умение рассуждать;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u="sng" dirty="0" smtClean="0"/>
              <a:t>воспитательные</a:t>
            </a:r>
            <a:r>
              <a:rPr lang="ru-RU" sz="3200" i="1" u="sng" dirty="0" smtClean="0"/>
              <a:t/>
            </a:r>
            <a:br>
              <a:rPr lang="ru-RU" sz="3200" i="1" u="sng" dirty="0" smtClean="0"/>
            </a:br>
            <a:r>
              <a:rPr lang="ru-RU" sz="2700" dirty="0" smtClean="0"/>
              <a:t>воспитывать заботливое отношение ко всем членам семьи, уважение к семейным традициям.</a:t>
            </a:r>
            <a:r>
              <a:rPr lang="ru-RU" sz="3200" i="1" u="sng" dirty="0" smtClean="0"/>
              <a:t/>
            </a:r>
            <a:br>
              <a:rPr lang="ru-RU" sz="3200" i="1" u="sng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Пословицы о семье.</a:t>
            </a:r>
            <a:endParaRPr lang="ru-RU" sz="3200" dirty="0"/>
          </a:p>
        </p:txBody>
      </p:sp>
      <p:pic>
        <p:nvPicPr>
          <p:cNvPr id="4" name="Содержимое 3" descr="Изображение 0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800" y="1643050"/>
            <a:ext cx="677439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Здравствуйте, ребятишки!</a:t>
            </a:r>
            <a:br>
              <a:rPr lang="ru-RU" sz="2400" dirty="0" smtClean="0"/>
            </a:br>
            <a:r>
              <a:rPr lang="ru-RU" sz="2400" dirty="0" smtClean="0"/>
              <a:t> Девчонки и мальчишки! </a:t>
            </a:r>
            <a:br>
              <a:rPr lang="ru-RU" sz="2400" dirty="0" smtClean="0"/>
            </a:br>
            <a:r>
              <a:rPr lang="ru-RU" sz="2400" dirty="0" smtClean="0"/>
              <a:t>В круг скорее  становитесь, </a:t>
            </a:r>
            <a:br>
              <a:rPr lang="ru-RU" sz="2400" dirty="0" smtClean="0"/>
            </a:br>
            <a:r>
              <a:rPr lang="ru-RU" sz="2400" dirty="0" smtClean="0"/>
              <a:t>Будем мы знакомиться.</a:t>
            </a:r>
            <a:endParaRPr lang="ru-RU" sz="2400" dirty="0"/>
          </a:p>
        </p:txBody>
      </p:sp>
      <p:pic>
        <p:nvPicPr>
          <p:cNvPr id="90" name="Содержимое 89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844824"/>
            <a:ext cx="7487022" cy="4727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Игра «Назови ласково»</a:t>
            </a:r>
            <a:endParaRPr lang="ru-RU" sz="2400" dirty="0"/>
          </a:p>
        </p:txBody>
      </p:sp>
      <p:pic>
        <p:nvPicPr>
          <p:cNvPr id="4" name="Содержимое 3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2809" y="1052736"/>
            <a:ext cx="8691679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Рассказы по рисунку «Моя семья»</a:t>
            </a:r>
            <a:endParaRPr lang="ru-RU" sz="2400" dirty="0"/>
          </a:p>
        </p:txBody>
      </p:sp>
      <p:pic>
        <p:nvPicPr>
          <p:cNvPr id="6" name="Содержимое 3" descr="Изображение 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196752"/>
            <a:ext cx="4142264" cy="2946628"/>
          </a:xfrm>
        </p:spPr>
      </p:pic>
      <p:pic>
        <p:nvPicPr>
          <p:cNvPr id="7" name="Рисунок 6" descr="Изображение 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3501008"/>
            <a:ext cx="4214240" cy="305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Осенью , весной</a:t>
            </a:r>
            <a:br>
              <a:rPr lang="ru-RU" sz="2400" dirty="0" smtClean="0"/>
            </a:br>
            <a:r>
              <a:rPr lang="ru-RU" sz="2400" dirty="0" smtClean="0"/>
              <a:t>Летом и зимой</a:t>
            </a:r>
            <a:br>
              <a:rPr lang="ru-RU" sz="2400" dirty="0" smtClean="0"/>
            </a:br>
            <a:r>
              <a:rPr lang="ru-RU" sz="2400" dirty="0" smtClean="0"/>
              <a:t>Мы во двор выходим</a:t>
            </a:r>
            <a:br>
              <a:rPr lang="ru-RU" sz="2400" dirty="0" smtClean="0"/>
            </a:br>
            <a:r>
              <a:rPr lang="ru-RU" sz="2400" dirty="0" smtClean="0"/>
              <a:t>Дружною семьёй.</a:t>
            </a:r>
            <a:br>
              <a:rPr lang="ru-RU" sz="2400" dirty="0" smtClean="0"/>
            </a:br>
            <a:r>
              <a:rPr lang="ru-RU" sz="2400" dirty="0" smtClean="0"/>
              <a:t>Встанем в круг и по порядку</a:t>
            </a:r>
            <a:br>
              <a:rPr lang="ru-RU" sz="2400" dirty="0" smtClean="0"/>
            </a:br>
            <a:r>
              <a:rPr lang="ru-RU" sz="2400" dirty="0" smtClean="0"/>
              <a:t>Каждый делает зарядку.</a:t>
            </a:r>
            <a:br>
              <a:rPr lang="ru-RU" sz="2400" dirty="0" smtClean="0"/>
            </a:br>
            <a:r>
              <a:rPr lang="ru-RU" sz="2400" dirty="0" smtClean="0"/>
              <a:t>Мама руки поднимает,</a:t>
            </a:r>
            <a:br>
              <a:rPr lang="ru-RU" sz="2400" dirty="0" smtClean="0"/>
            </a:br>
            <a:r>
              <a:rPr lang="ru-RU" sz="2400" dirty="0" smtClean="0"/>
              <a:t>Папа бодро приседает.</a:t>
            </a:r>
            <a:br>
              <a:rPr lang="ru-RU" sz="2400" dirty="0" smtClean="0"/>
            </a:br>
            <a:r>
              <a:rPr lang="ru-RU" sz="2400" dirty="0" smtClean="0"/>
              <a:t>Повороты влево, вправо</a:t>
            </a:r>
            <a:br>
              <a:rPr lang="ru-RU" sz="2400" dirty="0" smtClean="0"/>
            </a:br>
            <a:r>
              <a:rPr lang="ru-RU" sz="2400" dirty="0" smtClean="0"/>
              <a:t>Делает мой братик Слава.</a:t>
            </a:r>
            <a:br>
              <a:rPr lang="ru-RU" sz="2400" dirty="0" smtClean="0"/>
            </a:br>
            <a:r>
              <a:rPr lang="ru-RU" sz="2400" dirty="0" smtClean="0"/>
              <a:t>Ну а я бегу трусцой</a:t>
            </a:r>
            <a:br>
              <a:rPr lang="ru-RU" sz="2400" dirty="0" smtClean="0"/>
            </a:br>
            <a:r>
              <a:rPr lang="ru-RU" sz="2400" dirty="0" smtClean="0"/>
              <a:t>И качаю головой.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Изображение 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178744" cy="2952328"/>
          </a:xfrm>
        </p:spPr>
      </p:pic>
      <p:pic>
        <p:nvPicPr>
          <p:cNvPr id="5" name="Рисунок 4" descr="Изображение 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3643314"/>
            <a:ext cx="432048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Силуэты человека</a:t>
            </a:r>
            <a:endParaRPr lang="ru-RU" sz="2400" dirty="0"/>
          </a:p>
        </p:txBody>
      </p:sp>
      <p:pic>
        <p:nvPicPr>
          <p:cNvPr id="4" name="Содержимое 3" descr="SDC111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96752"/>
            <a:ext cx="8424936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Рисуем себя</a:t>
            </a:r>
            <a:endParaRPr lang="ru-RU" sz="2400" dirty="0"/>
          </a:p>
        </p:txBody>
      </p:sp>
      <p:pic>
        <p:nvPicPr>
          <p:cNvPr id="4" name="Содержимое 3" descr="Изображение 0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2567" y="1124744"/>
            <a:ext cx="8331298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113</TotalTime>
  <Words>55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Непосредственно образовательная область - познание Семья и её традиции</vt:lpstr>
      <vt:lpstr>   Цель: обогащение представлений о семье. Задачи:  образовательные формировать представления о семье, как о людях, живущих вместе; развивающие продолжать развивать умение рассуждать; воспитательные воспитывать заботливое отношение ко всем членам семьи, уважение к семейным традициям.    </vt:lpstr>
      <vt:lpstr>Пословицы о семье.</vt:lpstr>
      <vt:lpstr>Здравствуйте, ребятишки!  Девчонки и мальчишки!  В круг скорее  становитесь,  Будем мы знакомиться.</vt:lpstr>
      <vt:lpstr>Игра «Назови ласково»</vt:lpstr>
      <vt:lpstr>Рассказы по рисунку «Моя семья»</vt:lpstr>
      <vt:lpstr>          Осенью , весной Летом и зимой Мы во двор выходим Дружною семьёй. Встанем в круг и по порядку Каждый делает зарядку. Мама руки поднимает, Папа бодро приседает. Повороты влево, вправо Делает мой братик Слава. Ну а я бегу трусцой И качаю головой.  </vt:lpstr>
      <vt:lpstr>Силуэты человека</vt:lpstr>
      <vt:lpstr>Рисуем себя</vt:lpstr>
      <vt:lpstr>Слайд 10</vt:lpstr>
      <vt:lpstr> Этот пальчик – бабушка, Этот пальчик – дедушка, Этот пальчик – мамочка Этот пальчик – папочка. А вот этот пальчик – я. Вместе дружная семья.</vt:lpstr>
      <vt:lpstr>НАША СЕМЬЯ «Анютины глазки»</vt:lpstr>
      <vt:lpstr>«Неразлучные друзья, Неразлучные друзья Мама, папа, ты и я».</vt:lpstr>
      <vt:lpstr>Семейная  традиция.</vt:lpstr>
      <vt:lpstr>Слайд 15</vt:lpstr>
      <vt:lpstr>Наша дружная семья.</vt:lpstr>
      <vt:lpstr>Слайд 17</vt:lpstr>
      <vt:lpstr>Стенгазета ко Дню матери.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её традиции.</dc:title>
  <cp:lastModifiedBy>Admin</cp:lastModifiedBy>
  <cp:revision>18</cp:revision>
  <dcterms:modified xsi:type="dcterms:W3CDTF">2015-09-21T14:32:08Z</dcterms:modified>
</cp:coreProperties>
</file>