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64" r:id="rId6"/>
    <p:sldId id="266" r:id="rId7"/>
    <p:sldId id="28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600" autoAdjust="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C635-15B5-4175-8B6B-176B034A206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73725-482E-4985-BB80-3B3A0D6AB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3725-482E-4985-BB80-3B3A0D6ABE8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3725-482E-4985-BB80-3B3A0D6ABE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20D6E-FD0D-4EF0-8A5E-8132BCDFEAAB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D16D-66B1-4F3D-9204-26A9DE2B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agadochki.ru/zagadka-kazhdyy-list-razbit-na-dolki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000131"/>
          </a:xfrm>
        </p:spPr>
        <p:txBody>
          <a:bodyPr anchor="ctr" anchorCtr="1">
            <a:prstTxWarp prst="textArchDown">
              <a:avLst/>
            </a:prstTxWarp>
            <a:noAutofit/>
          </a:bodyPr>
          <a:lstStyle/>
          <a:p>
            <a:r>
              <a:rPr lang="ru-RU" sz="880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</a:rPr>
              <a:t>Луговые травы</a:t>
            </a:r>
            <a:endParaRPr lang="ru-RU" sz="88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2986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Луговая гвоздика</a:t>
            </a:r>
            <a:endParaRPr lang="ru-RU" dirty="0"/>
          </a:p>
        </p:txBody>
      </p:sp>
      <p:pic>
        <p:nvPicPr>
          <p:cNvPr id="5" name="Рисунок 4" descr="Pl2fFz3NQJkOugwHDCWxvtiV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83" r="55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143512"/>
            <a:ext cx="5637232" cy="1028688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Погляди-ка, погляди-ка,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Что за красный огонёк?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Это дикая гвоздика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Новый празднует денёк.</a:t>
            </a:r>
          </a:p>
        </p:txBody>
      </p:sp>
    </p:spTree>
  </p:cSld>
  <p:clrMapOvr>
    <a:masterClrMapping/>
  </p:clrMapOvr>
  <p:transition spd="med" advTm="20312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Луговая Вероника</a:t>
            </a:r>
            <a:endParaRPr lang="ru-RU" dirty="0"/>
          </a:p>
        </p:txBody>
      </p:sp>
      <p:pic>
        <p:nvPicPr>
          <p:cNvPr id="5" name="Рисунок 4" descr="e1Etljmog4WaLsk8q6ciQBPR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83" r="5583"/>
          <a:stretch>
            <a:fillRect/>
          </a:stretch>
        </p:blipFill>
        <p:spPr/>
      </p:pic>
    </p:spTree>
  </p:cSld>
  <p:clrMapOvr>
    <a:masterClrMapping/>
  </p:clrMapOvr>
  <p:transition spd="med" advTm="20141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Осот</a:t>
            </a:r>
            <a:endParaRPr lang="ru-RU" dirty="0"/>
          </a:p>
        </p:txBody>
      </p:sp>
      <p:pic>
        <p:nvPicPr>
          <p:cNvPr id="5" name="Рисунок 4" descr="T7iutnfvpCQeXH6VdacAr9gEq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83" r="5583"/>
          <a:stretch>
            <a:fillRect/>
          </a:stretch>
        </p:blipFill>
        <p:spPr/>
      </p:pic>
    </p:spTree>
  </p:cSld>
  <p:clrMapOvr>
    <a:masterClrMapping/>
  </p:clrMapOvr>
  <p:transition spd="med" advTm="20266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Льнянка</a:t>
            </a:r>
            <a:endParaRPr lang="ru-RU" dirty="0"/>
          </a:p>
        </p:txBody>
      </p:sp>
      <p:pic>
        <p:nvPicPr>
          <p:cNvPr id="5" name="Рисунок 4" descr="yI78esVD5pOqUCcH4JYmzflR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000" b="10000"/>
          <a:stretch>
            <a:fillRect/>
          </a:stretch>
        </p:blipFill>
        <p:spPr>
          <a:xfrm>
            <a:off x="1785918" y="642918"/>
            <a:ext cx="5486400" cy="4114800"/>
          </a:xfrm>
        </p:spPr>
      </p:pic>
    </p:spTree>
  </p:cSld>
  <p:clrMapOvr>
    <a:masterClrMapping/>
  </p:clrMapOvr>
  <p:transition spd="med" advTm="20156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Тысячелистник</a:t>
            </a:r>
            <a:endParaRPr lang="ru-RU" dirty="0"/>
          </a:p>
        </p:txBody>
      </p:sp>
      <p:pic>
        <p:nvPicPr>
          <p:cNvPr id="5" name="Рисунок 4" descr="P72804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143512"/>
            <a:ext cx="5486400" cy="135732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2900" u="sng" dirty="0" smtClean="0">
                <a:hlinkClick r:id="rId3"/>
              </a:rPr>
              <a:t>Каждый лист разбит на дольки.</a:t>
            </a:r>
            <a:br>
              <a:rPr lang="ru-RU" sz="2900" u="sng" dirty="0" smtClean="0">
                <a:hlinkClick r:id="rId3"/>
              </a:rPr>
            </a:br>
            <a:r>
              <a:rPr lang="ru-RU" sz="2900" u="sng" dirty="0" smtClean="0">
                <a:hlinkClick r:id="rId3"/>
              </a:rPr>
              <a:t>Подсчитай-ка: долек сколько?</a:t>
            </a:r>
            <a:br>
              <a:rPr lang="ru-RU" sz="2900" u="sng" dirty="0" smtClean="0">
                <a:hlinkClick r:id="rId3"/>
              </a:rPr>
            </a:br>
            <a:r>
              <a:rPr lang="ru-RU" sz="2900" u="sng" dirty="0" smtClean="0">
                <a:hlinkClick r:id="rId3"/>
              </a:rPr>
              <a:t>Восемь, десять, двадцать, тридцать.</a:t>
            </a:r>
            <a:br>
              <a:rPr lang="ru-RU" sz="2900" u="sng" dirty="0" smtClean="0">
                <a:hlinkClick r:id="rId3"/>
              </a:rPr>
            </a:br>
            <a:r>
              <a:rPr lang="ru-RU" sz="2900" u="sng" dirty="0" smtClean="0">
                <a:hlinkClick r:id="rId3"/>
              </a:rPr>
              <a:t>Тут легко со счета сбиться.</a:t>
            </a:r>
            <a:br>
              <a:rPr lang="ru-RU" sz="2900" u="sng" dirty="0" smtClean="0">
                <a:hlinkClick r:id="rId3"/>
              </a:rPr>
            </a:br>
            <a:r>
              <a:rPr lang="ru-RU" sz="2900" u="sng" dirty="0" smtClean="0">
                <a:hlinkClick r:id="rId3"/>
              </a:rPr>
              <a:t>У кого желанье есть</a:t>
            </a:r>
            <a:br>
              <a:rPr lang="ru-RU" sz="2900" u="sng" dirty="0" smtClean="0">
                <a:hlinkClick r:id="rId3"/>
              </a:rPr>
            </a:br>
            <a:r>
              <a:rPr lang="ru-RU" sz="2900" u="sng" dirty="0" smtClean="0">
                <a:hlinkClick r:id="rId3"/>
              </a:rPr>
              <a:t>Дольки снова перечесть?</a:t>
            </a:r>
            <a:endParaRPr lang="ru-RU" sz="2900" dirty="0" smtClean="0"/>
          </a:p>
          <a:p>
            <a:pPr algn="r"/>
            <a:endParaRPr lang="ru-RU" sz="2900" b="1" dirty="0">
              <a:latin typeface="+mj-lt"/>
              <a:hlinkClick r:id="rId3"/>
            </a:endParaRPr>
          </a:p>
          <a:p>
            <a:pPr algn="r"/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med" advTm="20203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Иван-чай</a:t>
            </a:r>
            <a:endParaRPr lang="ru-RU" dirty="0"/>
          </a:p>
        </p:txBody>
      </p:sp>
      <p:pic>
        <p:nvPicPr>
          <p:cNvPr id="5" name="Рисунок 4" descr="i4t2xC7rXfHkbDTMcJhEseWy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000" b="10000"/>
          <a:stretch>
            <a:fillRect/>
          </a:stretch>
        </p:blipFill>
        <p:spPr>
          <a:xfrm>
            <a:off x="1857356" y="642918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072074"/>
            <a:ext cx="5715040" cy="142876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500" b="1" dirty="0"/>
              <a:t>На ветках красные кулёчки,</a:t>
            </a:r>
            <a:r>
              <a:rPr lang="ru-RU" sz="1500" b="1" dirty="0" smtClean="0"/>
              <a:t/>
            </a:r>
            <a:br>
              <a:rPr lang="ru-RU" sz="1500" b="1" dirty="0" smtClean="0"/>
            </a:br>
            <a:r>
              <a:rPr lang="ru-RU" sz="1500" b="1" dirty="0"/>
              <a:t>Очень тёплые цветочки.</a:t>
            </a:r>
            <a:r>
              <a:rPr lang="ru-RU" sz="1500" b="1" dirty="0" smtClean="0"/>
              <a:t/>
            </a:r>
            <a:br>
              <a:rPr lang="ru-RU" sz="1500" b="1" dirty="0" smtClean="0"/>
            </a:br>
            <a:r>
              <a:rPr lang="ru-RU" sz="1500" b="1" dirty="0"/>
              <a:t>Предлагает пить чаёк</a:t>
            </a:r>
            <a:r>
              <a:rPr lang="ru-RU" sz="1500" b="1" dirty="0" smtClean="0"/>
              <a:t/>
            </a:r>
            <a:br>
              <a:rPr lang="ru-RU" sz="1500" b="1" dirty="0" smtClean="0"/>
            </a:br>
            <a:r>
              <a:rPr lang="ru-RU" sz="1500" b="1" dirty="0"/>
              <a:t>Ароматный тот цветок.</a:t>
            </a:r>
            <a:r>
              <a:rPr lang="ru-RU" sz="1500" b="1" dirty="0" smtClean="0"/>
              <a:t/>
            </a:r>
            <a:br>
              <a:rPr lang="ru-RU" sz="1500" b="1" dirty="0" smtClean="0"/>
            </a:br>
            <a:r>
              <a:rPr lang="ru-RU" sz="1500" b="1" dirty="0"/>
              <a:t>Завари его и пей.</a:t>
            </a:r>
            <a:r>
              <a:rPr lang="ru-RU" sz="1500" b="1" dirty="0" smtClean="0"/>
              <a:t/>
            </a:r>
            <a:br>
              <a:rPr lang="ru-RU" sz="1500" b="1" dirty="0" smtClean="0"/>
            </a:br>
            <a:r>
              <a:rPr lang="ru-RU" sz="1500" b="1" dirty="0"/>
              <a:t>Назван он — цветок кипрей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ransition spd="med" advTm="19547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Душица</a:t>
            </a:r>
            <a:endParaRPr lang="ru-RU" dirty="0"/>
          </a:p>
        </p:txBody>
      </p:sp>
      <p:pic>
        <p:nvPicPr>
          <p:cNvPr id="5" name="Рисунок 4" descr="dushic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433" b="543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72074"/>
            <a:ext cx="5486400" cy="150019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Травка </a:t>
            </a:r>
            <a:r>
              <a:rPr lang="ru-RU" b="1" dirty="0"/>
              <a:t>та растет на склонах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на холмиках зеленых.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Запах крепок и душист,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А ее зеленый лист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Нам идет на чай.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Что за травка, отгадай!</a:t>
            </a:r>
          </a:p>
        </p:txBody>
      </p:sp>
    </p:spTree>
  </p:cSld>
  <p:clrMapOvr>
    <a:masterClrMapping/>
  </p:clrMapOvr>
  <p:transition spd="med" advTm="20031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Цикорий</a:t>
            </a:r>
            <a:endParaRPr lang="ru-RU" dirty="0"/>
          </a:p>
        </p:txBody>
      </p:sp>
      <p:pic>
        <p:nvPicPr>
          <p:cNvPr id="5" name="Рисунок 4" descr="gallery_6_27_939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" b="120"/>
          <a:stretch>
            <a:fillRect/>
          </a:stretch>
        </p:blipFill>
        <p:spPr>
          <a:ln>
            <a:noFill/>
          </a:ln>
        </p:spPr>
      </p:pic>
    </p:spTree>
  </p:cSld>
  <p:clrMapOvr>
    <a:masterClrMapping/>
  </p:clrMapOvr>
  <p:transition spd="med" advTm="20312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Донник</a:t>
            </a:r>
            <a:endParaRPr lang="ru-RU" dirty="0"/>
          </a:p>
        </p:txBody>
      </p:sp>
      <p:pic>
        <p:nvPicPr>
          <p:cNvPr id="5" name="Рисунок 4" descr="m_d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942" b="13942"/>
          <a:stretch>
            <a:fillRect/>
          </a:stretch>
        </p:blipFill>
        <p:spPr/>
      </p:pic>
    </p:spTree>
  </p:cSld>
  <p:clrMapOvr>
    <a:masterClrMapping/>
  </p:clrMapOvr>
  <p:transition spd="med" advTm="19203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Пастушья сумка</a:t>
            </a:r>
            <a:endParaRPr lang="ru-RU" dirty="0"/>
          </a:p>
        </p:txBody>
      </p:sp>
      <p:pic>
        <p:nvPicPr>
          <p:cNvPr id="5" name="Рисунок 4" descr="1271820452_1267725207_c5800a3a6f8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med" advTm="20281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Ромашка Луговая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ru-RU" b="1" dirty="0"/>
              <a:t>Нарядные платьица,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Желтые брошки,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Ни пятнышка нет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На красивой одёжке.</a:t>
            </a:r>
          </a:p>
        </p:txBody>
      </p:sp>
      <p:pic>
        <p:nvPicPr>
          <p:cNvPr id="7" name="Рисунок 6" descr="561279224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/>
      </p:pic>
    </p:spTree>
  </p:cSld>
  <p:clrMapOvr>
    <a:masterClrMapping/>
  </p:clrMapOvr>
  <p:transition spd="med" advClick="0" advTm="19969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1614095_large_13395314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1" r="521"/>
          <a:stretch>
            <a:fillRect/>
          </a:stretch>
        </p:blipFill>
        <p:spPr/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9328" y="5271493"/>
            <a:ext cx="5537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Шалфей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    Пчелы любят  мед  с  цветка шалфея.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                                     А  дарит  им его, конечно  Фея.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med" advTm="20282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Чертополох</a:t>
            </a:r>
            <a:endParaRPr lang="ru-RU" dirty="0"/>
          </a:p>
        </p:txBody>
      </p:sp>
      <p:pic>
        <p:nvPicPr>
          <p:cNvPr id="5" name="Рисунок 4" descr="eryngium_planum_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b="13958"/>
          <a:stretch>
            <a:fillRect/>
          </a:stretch>
        </p:blipFill>
        <p:spPr>
          <a:xfrm>
            <a:off x="1928794" y="500042"/>
            <a:ext cx="5000660" cy="4286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72074"/>
            <a:ext cx="5486400" cy="1100126"/>
          </a:xfrm>
        </p:spPr>
        <p:txBody>
          <a:bodyPr>
            <a:noAutofit/>
          </a:bodyPr>
          <a:lstStyle/>
          <a:p>
            <a:pPr algn="r"/>
            <a:r>
              <a:rPr lang="ru-RU" b="1" dirty="0"/>
              <a:t>На поляне у тропы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Он стоит открыто.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Крепкий стебель да шипы -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Вот его защита.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Если схватят молодца,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Будет драться до конца!</a:t>
            </a:r>
          </a:p>
        </p:txBody>
      </p:sp>
    </p:spTree>
  </p:cSld>
  <p:clrMapOvr>
    <a:masterClrMapping/>
  </p:clrMapOvr>
  <p:transition spd="med" advTm="20218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929198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Репейник</a:t>
            </a:r>
            <a:endParaRPr lang="ru-RU" dirty="0"/>
          </a:p>
        </p:txBody>
      </p:sp>
      <p:pic>
        <p:nvPicPr>
          <p:cNvPr id="5" name="Рисунок 4" descr="P728048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2288" y="5143512"/>
            <a:ext cx="5486400" cy="1028688"/>
          </a:xfrm>
        </p:spPr>
        <p:txBody>
          <a:bodyPr>
            <a:noAutofit/>
          </a:bodyPr>
          <a:lstStyle/>
          <a:p>
            <a:pPr algn="r"/>
            <a:r>
              <a:rPr lang="ru-RU" b="1" dirty="0"/>
              <a:t>- Я верный друг.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Об этом знают все вокруг!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помнят,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Между прочим,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Что 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Привязчив очень!</a:t>
            </a:r>
          </a:p>
        </p:txBody>
      </p:sp>
    </p:spTree>
  </p:cSld>
  <p:clrMapOvr>
    <a:masterClrMapping/>
  </p:clrMapOvr>
  <p:transition spd="med" advTm="2025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Клевер</a:t>
            </a:r>
            <a:endParaRPr lang="ru-RU" dirty="0"/>
          </a:p>
        </p:txBody>
      </p:sp>
      <p:pic>
        <p:nvPicPr>
          <p:cNvPr id="5" name="Рисунок 4" descr="Rktdt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1" b="5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72074"/>
            <a:ext cx="5486400" cy="1100126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/>
              <a:t>Голодный </a:t>
            </a:r>
            <a:r>
              <a:rPr lang="ru-RU" b="1" dirty="0"/>
              <a:t>шмель вздыхает тяжко: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Поел бы с радостью я кашки.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Цветов едва коснулся ветер.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шмель тот час заметил ...</a:t>
            </a:r>
          </a:p>
        </p:txBody>
      </p:sp>
    </p:spTree>
  </p:cSld>
  <p:clrMapOvr>
    <a:masterClrMapping/>
  </p:clrMapOvr>
  <p:transition spd="med" advTm="19875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Подорожник</a:t>
            </a:r>
            <a:endParaRPr lang="ru-RU" dirty="0"/>
          </a:p>
        </p:txBody>
      </p:sp>
      <p:pic>
        <p:nvPicPr>
          <p:cNvPr id="5" name="Рисунок 4" descr="101818917_5111852_podorojni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72074"/>
            <a:ext cx="5486400" cy="110012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/>
              <a:t> </a:t>
            </a:r>
            <a:r>
              <a:rPr lang="ru-RU" sz="1600" b="1" dirty="0"/>
              <a:t>Путник часто ранит ногу</a:t>
            </a:r>
            <a:r>
              <a:rPr lang="ru-RU" sz="1600" b="1" dirty="0" smtClean="0"/>
              <a:t>.</a:t>
            </a:r>
          </a:p>
          <a:p>
            <a:pPr algn="r"/>
            <a:r>
              <a:rPr lang="ru-RU" sz="1600" b="1" dirty="0" smtClean="0"/>
              <a:t> </a:t>
            </a:r>
            <a:r>
              <a:rPr lang="ru-RU" sz="1600" b="1" dirty="0"/>
              <a:t>Вот и лекарь у дороги.</a:t>
            </a:r>
          </a:p>
        </p:txBody>
      </p:sp>
    </p:spTree>
  </p:cSld>
  <p:clrMapOvr>
    <a:masterClrMapping/>
  </p:clrMapOvr>
  <p:transition spd="med" advTm="20641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Герань луговая</a:t>
            </a:r>
            <a:endParaRPr lang="ru-RU" dirty="0"/>
          </a:p>
        </p:txBody>
      </p:sp>
      <p:pic>
        <p:nvPicPr>
          <p:cNvPr id="5" name="Рисунок 4" descr="i201_0_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428604"/>
            <a:ext cx="5643602" cy="4441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143512"/>
            <a:ext cx="5851546" cy="1028688"/>
          </a:xfrm>
        </p:spPr>
        <p:txBody>
          <a:bodyPr>
            <a:noAutofit/>
          </a:bodyPr>
          <a:lstStyle/>
          <a:p>
            <a:pPr algn="r"/>
            <a:r>
              <a:rPr lang="ru-RU" b="1" dirty="0"/>
              <a:t>Красив её цветок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очень целебен листок.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От многих болезней помогает,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Эфирными маслами благоухает.</a:t>
            </a:r>
          </a:p>
        </p:txBody>
      </p:sp>
    </p:spTree>
  </p:cSld>
  <p:clrMapOvr>
    <a:masterClrMapping/>
  </p:clrMapOvr>
  <p:transition spd="med" advTm="21438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a63/000eeafa-e43e11ff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Лопух</a:t>
            </a:r>
            <a:endParaRPr lang="ru-RU" dirty="0"/>
          </a:p>
        </p:txBody>
      </p:sp>
      <p:pic>
        <p:nvPicPr>
          <p:cNvPr id="5" name="Рисунок 4" descr="0019020lopukhrepejni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72074"/>
            <a:ext cx="5486400" cy="1100126"/>
          </a:xfrm>
        </p:spPr>
        <p:txBody>
          <a:bodyPr>
            <a:noAutofit/>
          </a:bodyPr>
          <a:lstStyle/>
          <a:p>
            <a:pPr algn="r"/>
            <a:r>
              <a:rPr lang="ru-RU" b="1" dirty="0"/>
              <a:t>О</a:t>
            </a:r>
            <a:r>
              <a:rPr lang="ru-RU" b="1" dirty="0" smtClean="0"/>
              <a:t>чень </a:t>
            </a:r>
            <a:r>
              <a:rPr lang="ru-RU" b="1" dirty="0"/>
              <a:t>жарко.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 взяла </a:t>
            </a:r>
            <a:r>
              <a:rPr lang="ru-RU" b="1" dirty="0"/>
              <a:t>да и зонтик </a:t>
            </a:r>
            <a:r>
              <a:rPr lang="ru-RU" b="1" dirty="0" smtClean="0"/>
              <a:t>сорвала.</a:t>
            </a:r>
            <a:r>
              <a:rPr lang="ru-RU" b="1" dirty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Я</a:t>
            </a:r>
            <a:r>
              <a:rPr lang="ru-RU" b="1" dirty="0" smtClean="0"/>
              <a:t> </a:t>
            </a:r>
            <a:r>
              <a:rPr lang="ru-RU" b="1" dirty="0"/>
              <a:t>под зонтиком зелёным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 лес по ягоды пошла 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spd="med" advTm="20375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43512"/>
            <a:ext cx="54864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Лютики</a:t>
            </a:r>
            <a:endParaRPr lang="ru-RU" dirty="0"/>
          </a:p>
        </p:txBody>
      </p:sp>
      <p:pic>
        <p:nvPicPr>
          <p:cNvPr id="5" name="Рисунок 4" descr="lyiaX4hRGADcQtKkqC19Tm53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83" r="55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5143512"/>
            <a:ext cx="5486400" cy="1019176"/>
          </a:xfrm>
        </p:spPr>
        <p:txBody>
          <a:bodyPr>
            <a:noAutofit/>
          </a:bodyPr>
          <a:lstStyle/>
          <a:p>
            <a:pPr algn="r"/>
            <a:r>
              <a:rPr lang="ru-RU" b="1" dirty="0"/>
              <a:t>Звать его нам нечего,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Он и так придёт,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Расцветёт доверчиво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Прямо у ворот -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Солнцем налитой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Лютик золотой.</a:t>
            </a:r>
          </a:p>
        </p:txBody>
      </p:sp>
    </p:spTree>
  </p:cSld>
  <p:clrMapOvr>
    <a:masterClrMapping/>
  </p:clrMapOvr>
  <p:transition spd="med" advTm="19656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105</Words>
  <Application>Microsoft Office PowerPoint</Application>
  <PresentationFormat>Экран (4:3)</PresentationFormat>
  <Paragraphs>36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Луговые травы</vt:lpstr>
      <vt:lpstr>Ромашка Луговая</vt:lpstr>
      <vt:lpstr>Репейник</vt:lpstr>
      <vt:lpstr>Клевер</vt:lpstr>
      <vt:lpstr>Подорожник</vt:lpstr>
      <vt:lpstr>Герань луговая</vt:lpstr>
      <vt:lpstr>Слайд 7</vt:lpstr>
      <vt:lpstr>Лопух</vt:lpstr>
      <vt:lpstr>Лютики</vt:lpstr>
      <vt:lpstr>Луговая гвоздика</vt:lpstr>
      <vt:lpstr>Луговая Вероника</vt:lpstr>
      <vt:lpstr>Осот</vt:lpstr>
      <vt:lpstr>Льнянка</vt:lpstr>
      <vt:lpstr>Тысячелистник</vt:lpstr>
      <vt:lpstr>Иван-чай</vt:lpstr>
      <vt:lpstr>Душица</vt:lpstr>
      <vt:lpstr>Цикорий</vt:lpstr>
      <vt:lpstr>Донник</vt:lpstr>
      <vt:lpstr>Пастушья сумка</vt:lpstr>
      <vt:lpstr>Шалфей                                  Пчелы любят  мед  с  цветка шалфея.                                                                   А  дарит  им его, конечно  Фея.</vt:lpstr>
      <vt:lpstr>Чертополох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Луговые травы</dc:title>
  <dc:creator>Admin</dc:creator>
  <cp:lastModifiedBy>Microsoft</cp:lastModifiedBy>
  <cp:revision>29</cp:revision>
  <dcterms:created xsi:type="dcterms:W3CDTF">2013-09-14T12:57:40Z</dcterms:created>
  <dcterms:modified xsi:type="dcterms:W3CDTF">2021-10-23T12:53:38Z</dcterms:modified>
</cp:coreProperties>
</file>