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В гостях </a:t>
            </a:r>
            <a:r>
              <a:rPr lang="ru-RU" sz="4800" smtClean="0"/>
              <a:t>у самовара.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800" dirty="0" err="1" smtClean="0"/>
              <a:t>Курагинский</a:t>
            </a:r>
            <a:r>
              <a:rPr lang="ru-RU" sz="1800" dirty="0" smtClean="0"/>
              <a:t> МБДОУ № 9 «Алёнушка»</a:t>
            </a:r>
          </a:p>
          <a:p>
            <a:pPr marL="0" indent="0">
              <a:buNone/>
            </a:pPr>
            <a:r>
              <a:rPr lang="ru-RU" sz="1800" dirty="0" smtClean="0"/>
              <a:t>Автор: </a:t>
            </a:r>
            <a:r>
              <a:rPr lang="ru-RU" sz="1800" dirty="0" err="1" smtClean="0"/>
              <a:t>Канзерова</a:t>
            </a:r>
            <a:r>
              <a:rPr lang="ru-RU" sz="1800" dirty="0" smtClean="0"/>
              <a:t> О. В.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48883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692696"/>
            <a:ext cx="4040188" cy="47525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57200" y="5589239"/>
            <a:ext cx="4040188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«Банка».</a:t>
            </a:r>
            <a:endParaRPr lang="ru-RU" sz="20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5025" y="620688"/>
            <a:ext cx="4041775" cy="48245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4645025" y="5589239"/>
            <a:ext cx="4041775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«Рюмка».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81528"/>
            <a:ext cx="338437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3863"/>
            <a:ext cx="3600400" cy="473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Одни из самых красивых – самовары </a:t>
            </a:r>
            <a:r>
              <a:rPr lang="ru-RU" sz="2800" dirty="0" smtClean="0"/>
              <a:t>«Ваза» </a:t>
            </a:r>
            <a:r>
              <a:rPr lang="ru-RU" sz="2800" dirty="0"/>
              <a:t>и </a:t>
            </a:r>
            <a:r>
              <a:rPr lang="ru-RU" sz="2800" dirty="0" smtClean="0"/>
              <a:t>«Цветок лотоса».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4392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5733255"/>
            <a:ext cx="4040188" cy="392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«Ваза».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4392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5733255"/>
            <a:ext cx="4041775" cy="392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«Цветок лотоса».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7796"/>
            <a:ext cx="367240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268760"/>
            <a:ext cx="350387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А мечта каждого коллекционера и даже многих музеев – </a:t>
            </a:r>
            <a:r>
              <a:rPr lang="ru-RU" sz="2800" dirty="0" smtClean="0"/>
              <a:t>«Паровоз», «Петух», «Бочонок» и «Паук».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44644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5661248"/>
            <a:ext cx="4040188" cy="8640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«Паровоз»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44644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5661248"/>
            <a:ext cx="4041775" cy="8249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«Бочонок»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2484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17646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2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4608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5589239"/>
            <a:ext cx="4040188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«Петух»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4608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5589239"/>
            <a:ext cx="4041775" cy="536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«Паук»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2" y="620688"/>
            <a:ext cx="404487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98701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750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Современные самовары.</a:t>
            </a:r>
            <a:endParaRPr lang="ru-RU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015135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76464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2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7992888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/>
              <a:t>       Много легенд ходит о том, где впервые был сделан самовар. Его родиной считают город Тулу.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6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36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Было много мастеров </a:t>
            </a:r>
            <a:r>
              <a:rPr lang="ru-RU" sz="2000" smtClean="0"/>
              <a:t>– самоварщиков. </a:t>
            </a:r>
            <a:r>
              <a:rPr lang="ru-RU" sz="2000" dirty="0" smtClean="0"/>
              <a:t>И каждый хотел, чтобы его самовар был самым лучшим, самым красивым. Их делали разными: большими и маленькими, круглыми и продолговатыми, украшали разными узорами, придавала различную форму ручкам и кранам.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11175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3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008313" cy="5649491"/>
          </a:xfrm>
        </p:spPr>
        <p:txBody>
          <a:bodyPr>
            <a:normAutofit/>
          </a:bodyPr>
          <a:lstStyle/>
          <a:p>
            <a:r>
              <a:rPr lang="ru-RU" sz="2000" dirty="0"/>
              <a:t>    Самовар видели все, но не все знают, как он устроен. Внутри самовара находится труба. В неё засыпали сосновые сухие шишки или древесный уголь. Поджигали их лучиной и раздували огонь сапогом. Закипала в самоваре вода. В специальное приспособление наверху в самоваре устанавливался заварной чайник.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96" y="273050"/>
            <a:ext cx="4593368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73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sz="280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4293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62" y="332656"/>
            <a:ext cx="443110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7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089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0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Только на </a:t>
            </a:r>
            <a:r>
              <a:rPr lang="ru-RU" sz="2400" dirty="0"/>
              <a:t>Р</a:t>
            </a:r>
            <a:r>
              <a:rPr lang="ru-RU" sz="2400" dirty="0" smtClean="0"/>
              <a:t>уси пили чай из самовара.</a:t>
            </a:r>
            <a:endParaRPr lang="ru-RU" sz="2400" dirty="0"/>
          </a:p>
        </p:txBody>
      </p:sp>
      <p:pic>
        <p:nvPicPr>
          <p:cNvPr id="2050" name="Picture 2" descr="C:\Users\PC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8" y="1340768"/>
            <a:ext cx="36412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55890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8" y="3924558"/>
            <a:ext cx="3641283" cy="252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2012-09-01_1839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24558"/>
            <a:ext cx="3600401" cy="252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Форма самоваров также бывает разная.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42484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5589240"/>
            <a:ext cx="4040188" cy="536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«Шарик».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185791" cy="4293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5589240"/>
            <a:ext cx="4041775" cy="536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«Рюмка».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0" y="1196752"/>
            <a:ext cx="3456384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71" y="1196752"/>
            <a:ext cx="3524167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92696"/>
            <a:ext cx="4040188" cy="47525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5661247"/>
            <a:ext cx="4040188" cy="464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«Шарик».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92696"/>
            <a:ext cx="4041775" cy="47525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5661247"/>
            <a:ext cx="4041775" cy="464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Самовар «Банка»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6" y="692696"/>
            <a:ext cx="3791980" cy="470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61110" cy="470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7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169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 гостях у самовара.</vt:lpstr>
      <vt:lpstr>       Много легенд ходит о том, где впервые был сделан самовар. Его родиной считают город Тулу. </vt:lpstr>
      <vt:lpstr>Презентация PowerPoint</vt:lpstr>
      <vt:lpstr>Презентация PowerPoint</vt:lpstr>
      <vt:lpstr>Презентация PowerPoint</vt:lpstr>
      <vt:lpstr>Презентация PowerPoint</vt:lpstr>
      <vt:lpstr>Только на Руси пили чай из самовара.</vt:lpstr>
      <vt:lpstr>Форма самоваров также бывает разная.</vt:lpstr>
      <vt:lpstr>Презентация PowerPoint</vt:lpstr>
      <vt:lpstr>Презентация PowerPoint</vt:lpstr>
      <vt:lpstr>Одни из самых красивых – самовары «Ваза» и «Цветок лотоса».</vt:lpstr>
      <vt:lpstr>А мечта каждого коллекционера и даже многих музеев – «Паровоз», «Петух», «Бочонок» и «Паук». </vt:lpstr>
      <vt:lpstr>Презентация PowerPoint</vt:lpstr>
      <vt:lpstr>Современные самовары.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20</cp:revision>
  <dcterms:created xsi:type="dcterms:W3CDTF">2017-03-11T06:11:31Z</dcterms:created>
  <dcterms:modified xsi:type="dcterms:W3CDTF">2017-03-11T13:32:41Z</dcterms:modified>
</cp:coreProperties>
</file>